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64" r:id="rId3"/>
    <p:sldId id="256" r:id="rId4"/>
    <p:sldId id="265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6" r:id="rId13"/>
    <p:sldId id="268" r:id="rId14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0000">
              <a:alpha val="5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6196" y="0"/>
            <a:ext cx="4265803" cy="616864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75688"/>
            <a:ext cx="4642231" cy="356033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556630"/>
            <a:ext cx="6096000" cy="130241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839" y="28955"/>
            <a:ext cx="10341864" cy="60137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5847" y="2336291"/>
            <a:ext cx="5586222" cy="16680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48404" y="2540965"/>
            <a:ext cx="469519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73667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758" y="409701"/>
            <a:ext cx="10368483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949" y="2883484"/>
            <a:ext cx="10814100" cy="372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civicolab.it/tag/liliana-segr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000">
              <a:srgbClr val="0066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758" y="409701"/>
            <a:ext cx="10368483" cy="139961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sz="2900" dirty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Scuola Secondaria di I grado </a:t>
            </a:r>
            <a:r>
              <a:rPr lang="it-IT" sz="2900" dirty="0">
                <a:solidFill>
                  <a:schemeClr val="tx1"/>
                </a:solidFill>
              </a:rPr>
              <a:t>“A. D’ISERNIA”</a:t>
            </a:r>
            <a:br>
              <a:rPr lang="it-IT" sz="29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Classe II C</a:t>
            </a:r>
            <a:endParaRPr lang="it-IT" sz="36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8843" y="2515662"/>
            <a:ext cx="10814100" cy="2492990"/>
          </a:xfrm>
        </p:spPr>
        <p:txBody>
          <a:bodyPr/>
          <a:lstStyle/>
          <a:p>
            <a:pPr algn="ctr"/>
            <a:r>
              <a:rPr lang="it-IT" dirty="0"/>
              <a:t>PRESENTA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LA SHOAH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34566" y="5715000"/>
            <a:ext cx="10368483" cy="527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2600" kern="0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a.s.</a:t>
            </a:r>
            <a:r>
              <a:rPr lang="it-IT" sz="2600" kern="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2021/2022</a:t>
            </a:r>
          </a:p>
        </p:txBody>
      </p:sp>
    </p:spTree>
    <p:extLst>
      <p:ext uri="{BB962C8B-B14F-4D97-AF65-F5344CB8AC3E}">
        <p14:creationId xmlns:p14="http://schemas.microsoft.com/office/powerpoint/2010/main" val="83195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6648" cy="6858000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1964" y="0"/>
              <a:ext cx="8670036" cy="6857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8404" y="1264996"/>
            <a:ext cx="315658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100" dirty="0"/>
              <a:t>‘KITTY’</a:t>
            </a:r>
            <a:r>
              <a:rPr sz="2400" spc="-15" dirty="0"/>
              <a:t> </a:t>
            </a:r>
            <a:r>
              <a:rPr sz="2400" spc="90" dirty="0"/>
              <a:t>IL</a:t>
            </a:r>
            <a:r>
              <a:rPr sz="2400" spc="-20" dirty="0"/>
              <a:t> </a:t>
            </a:r>
            <a:r>
              <a:rPr sz="2400" spc="90" dirty="0"/>
              <a:t>DIARIO</a:t>
            </a:r>
            <a:endParaRPr sz="2400" dirty="0"/>
          </a:p>
          <a:p>
            <a:pPr marL="12700">
              <a:lnSpc>
                <a:spcPts val="2735"/>
              </a:lnSpc>
            </a:pPr>
            <a:r>
              <a:rPr sz="2400" spc="90" dirty="0"/>
              <a:t>DI</a:t>
            </a:r>
            <a:r>
              <a:rPr sz="2400" dirty="0"/>
              <a:t> </a:t>
            </a:r>
            <a:r>
              <a:rPr sz="2400" spc="75" dirty="0"/>
              <a:t>ANNA</a:t>
            </a:r>
            <a:r>
              <a:rPr sz="2400" dirty="0"/>
              <a:t> </a:t>
            </a:r>
            <a:r>
              <a:rPr sz="2400" spc="95" dirty="0"/>
              <a:t>FRANK</a:t>
            </a:r>
            <a:endParaRPr sz="2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425195" y="844296"/>
            <a:ext cx="3304540" cy="1617345"/>
            <a:chOff x="425195" y="844296"/>
            <a:chExt cx="3304540" cy="1617345"/>
          </a:xfrm>
        </p:grpSpPr>
        <p:sp>
          <p:nvSpPr>
            <p:cNvPr id="7" name="object 7"/>
            <p:cNvSpPr/>
            <p:nvPr/>
          </p:nvSpPr>
          <p:spPr>
            <a:xfrm>
              <a:off x="425195" y="844296"/>
              <a:ext cx="548640" cy="73660"/>
            </a:xfrm>
            <a:custGeom>
              <a:avLst/>
              <a:gdLst/>
              <a:ahLst/>
              <a:cxnLst/>
              <a:rect l="l" t="t" r="r" b="b"/>
              <a:pathLst>
                <a:path w="548640" h="73659">
                  <a:moveTo>
                    <a:pt x="54864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548640" y="7315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243" y="2442972"/>
              <a:ext cx="3301365" cy="18415"/>
            </a:xfrm>
            <a:custGeom>
              <a:avLst/>
              <a:gdLst/>
              <a:ahLst/>
              <a:cxnLst/>
              <a:rect l="l" t="t" r="r" b="b"/>
              <a:pathLst>
                <a:path w="3301365" h="18414">
                  <a:moveTo>
                    <a:pt x="3300983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3300983" y="18287"/>
                  </a:lnTo>
                  <a:lnTo>
                    <a:pt x="3300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9986" y="2724404"/>
            <a:ext cx="3527425" cy="398185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2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Il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Diario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Anna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Frank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è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una </a:t>
            </a:r>
            <a:r>
              <a:rPr sz="1500" b="1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delle più tragiche, immediate e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toccanti testimonianze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della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Shoah. Alcuni amici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famiglia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che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avevano aiutato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i clandestini </a:t>
            </a:r>
            <a:r>
              <a:rPr sz="1500" b="1" spc="-3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riuscirono a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salvare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gli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appunti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scritti </a:t>
            </a:r>
            <a:r>
              <a:rPr sz="1500" b="1" spc="70" dirty="0">
                <a:solidFill>
                  <a:srgbClr val="FFFFFF"/>
                </a:solidFill>
                <a:latin typeface="Georgia"/>
                <a:cs typeface="Georgia"/>
              </a:rPr>
              <a:t>da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Anna all'interno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dell'alloggio segreto,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consegnandoli poi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al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padre,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Otto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 Frank, che ne </a:t>
            </a:r>
            <a:r>
              <a:rPr sz="1500" b="1" spc="70" dirty="0">
                <a:solidFill>
                  <a:srgbClr val="FFFFFF"/>
                </a:solidFill>
                <a:latin typeface="Georgia"/>
                <a:cs typeface="Georgia"/>
              </a:rPr>
              <a:t>curò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la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pubblicazione avvenuta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ad </a:t>
            </a:r>
            <a:r>
              <a:rPr sz="1500" b="1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Amsterdam nel </a:t>
            </a:r>
            <a:r>
              <a:rPr sz="1500" b="1" spc="150" dirty="0">
                <a:solidFill>
                  <a:srgbClr val="FFFFFF"/>
                </a:solidFill>
                <a:latin typeface="Georgia"/>
                <a:cs typeface="Georgia"/>
              </a:rPr>
              <a:t>1947,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col titolo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 err="1">
                <a:solidFill>
                  <a:srgbClr val="FFFFFF"/>
                </a:solidFill>
                <a:latin typeface="Georgia"/>
                <a:cs typeface="Georgia"/>
              </a:rPr>
              <a:t>originale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it-IT" sz="1500" b="1" spc="60" dirty="0">
                <a:solidFill>
                  <a:srgbClr val="FFFFFF"/>
                </a:solidFill>
                <a:latin typeface="Georgia"/>
                <a:cs typeface="Georgia"/>
              </a:rPr>
              <a:t>"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Het </a:t>
            </a:r>
            <a:r>
              <a:rPr sz="1500" b="1" spc="55" dirty="0" err="1">
                <a:solidFill>
                  <a:srgbClr val="FFFFFF"/>
                </a:solidFill>
                <a:latin typeface="Georgia"/>
                <a:cs typeface="Georgia"/>
              </a:rPr>
              <a:t>Achterhuis</a:t>
            </a:r>
            <a:r>
              <a:rPr lang="it-IT" sz="1500" b="1" spc="55" dirty="0">
                <a:solidFill>
                  <a:srgbClr val="FFFFFF"/>
                </a:solidFill>
                <a:latin typeface="Georgia"/>
                <a:cs typeface="Georgia"/>
              </a:rPr>
              <a:t>"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Anna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confida</a:t>
            </a:r>
            <a:r>
              <a:rPr sz="15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al</a:t>
            </a:r>
            <a:r>
              <a:rPr sz="15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suo</a:t>
            </a:r>
            <a:r>
              <a:rPr sz="1500" b="1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diario</a:t>
            </a:r>
            <a:r>
              <a:rPr sz="15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chiamato</a:t>
            </a:r>
            <a:r>
              <a:rPr sz="1500" b="1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Georgia"/>
                <a:cs typeface="Georgia"/>
              </a:rPr>
              <a:t>da </a:t>
            </a:r>
            <a:r>
              <a:rPr sz="1500" b="1" spc="-3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lei Kitty</a:t>
            </a:r>
            <a:r>
              <a:rPr lang="it-IT" sz="1500" b="1" spc="6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tutti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i suoi segreti, </a:t>
            </a:r>
            <a:r>
              <a:rPr sz="1500" b="1" spc="50" dirty="0">
                <a:solidFill>
                  <a:srgbClr val="FFFFFF"/>
                </a:solidFill>
                <a:latin typeface="Georgia"/>
                <a:cs typeface="Georgia"/>
              </a:rPr>
              <a:t>stati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 err="1">
                <a:solidFill>
                  <a:srgbClr val="FFFFFF"/>
                </a:solidFill>
                <a:latin typeface="Georgia"/>
                <a:cs typeface="Georgia"/>
              </a:rPr>
              <a:t>d’animo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 e</a:t>
            </a:r>
            <a:r>
              <a:rPr lang="it-IT" sz="1500" b="1" spc="60" dirty="0">
                <a:solidFill>
                  <a:srgbClr val="FFFFFF"/>
                </a:solidFill>
                <a:latin typeface="Georgia"/>
                <a:cs typeface="Georgia"/>
              </a:rPr>
              <a:t>d emozioni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. Una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delle frasi più </a:t>
            </a:r>
            <a:r>
              <a:rPr sz="1500" b="1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celebri </a:t>
            </a:r>
            <a:r>
              <a:rPr sz="1500" b="1" spc="70" dirty="0">
                <a:solidFill>
                  <a:srgbClr val="FFFFFF"/>
                </a:solidFill>
                <a:latin typeface="Georgia"/>
                <a:cs typeface="Georgia"/>
              </a:rPr>
              <a:t>da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lei 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scritte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è </a:t>
            </a:r>
            <a:r>
              <a:rPr lang="it-IT" sz="1500" b="1" spc="50" dirty="0">
                <a:solidFill>
                  <a:srgbClr val="FFFFFF"/>
                </a:solidFill>
                <a:latin typeface="Georgia"/>
                <a:cs typeface="Georgia"/>
              </a:rPr>
              <a:t>"</a:t>
            </a:r>
            <a:r>
              <a:rPr sz="1500" b="1" spc="50" dirty="0">
                <a:solidFill>
                  <a:srgbClr val="FFFFFF"/>
                </a:solidFill>
                <a:latin typeface="Georgia"/>
                <a:cs typeface="Georgia"/>
              </a:rPr>
              <a:t>La </a:t>
            </a:r>
            <a:r>
              <a:rPr sz="1500" b="1" spc="60" dirty="0">
                <a:solidFill>
                  <a:srgbClr val="FFFFFF"/>
                </a:solidFill>
                <a:latin typeface="Georgia"/>
                <a:cs typeface="Georgia"/>
              </a:rPr>
              <a:t>carta è </a:t>
            </a:r>
            <a:r>
              <a:rPr sz="1500" b="1" spc="-3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55" dirty="0" err="1">
                <a:solidFill>
                  <a:srgbClr val="FFFFFF"/>
                </a:solidFill>
                <a:latin typeface="Georgia"/>
                <a:cs typeface="Georgia"/>
              </a:rPr>
              <a:t>paziente</a:t>
            </a:r>
            <a:r>
              <a:rPr lang="it-IT" sz="1500" b="1" spc="55" dirty="0">
                <a:solidFill>
                  <a:srgbClr val="FFFFFF"/>
                </a:solidFill>
                <a:latin typeface="Georgia"/>
                <a:cs typeface="Georgia"/>
              </a:rPr>
              <a:t>"</a:t>
            </a:r>
            <a:r>
              <a:rPr sz="1500" b="1" spc="55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9986" y="1790826"/>
            <a:ext cx="3228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95" dirty="0">
                <a:solidFill>
                  <a:srgbClr val="000000"/>
                </a:solidFill>
              </a:rPr>
              <a:t>LILIANA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90" dirty="0">
                <a:solidFill>
                  <a:srgbClr val="000000"/>
                </a:solidFill>
              </a:rPr>
              <a:t>SEGRE</a:t>
            </a:r>
            <a:endParaRPr sz="2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381000" y="777583"/>
            <a:ext cx="11233405" cy="6014085"/>
            <a:chOff x="425195" y="844296"/>
            <a:chExt cx="11767185" cy="6014085"/>
          </a:xfrm>
        </p:grpSpPr>
        <p:sp>
          <p:nvSpPr>
            <p:cNvPr id="7" name="object 7"/>
            <p:cNvSpPr/>
            <p:nvPr/>
          </p:nvSpPr>
          <p:spPr>
            <a:xfrm>
              <a:off x="425195" y="844296"/>
              <a:ext cx="548640" cy="73660"/>
            </a:xfrm>
            <a:custGeom>
              <a:avLst/>
              <a:gdLst/>
              <a:ahLst/>
              <a:cxnLst/>
              <a:rect l="l" t="t" r="r" b="b"/>
              <a:pathLst>
                <a:path w="548640" h="73659">
                  <a:moveTo>
                    <a:pt x="54864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548640" y="7315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243" y="2442972"/>
              <a:ext cx="3301365" cy="9525"/>
            </a:xfrm>
            <a:custGeom>
              <a:avLst/>
              <a:gdLst/>
              <a:ahLst/>
              <a:cxnLst/>
              <a:rect l="l" t="t" r="r" b="b"/>
              <a:pathLst>
                <a:path w="3301365" h="9525">
                  <a:moveTo>
                    <a:pt x="3300983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300983" y="9144"/>
                  </a:lnTo>
                  <a:lnTo>
                    <a:pt x="3300983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43" y="2442972"/>
              <a:ext cx="3301365" cy="9525"/>
            </a:xfrm>
            <a:custGeom>
              <a:avLst/>
              <a:gdLst/>
              <a:ahLst/>
              <a:cxnLst/>
              <a:rect l="l" t="t" r="r" b="b"/>
              <a:pathLst>
                <a:path w="3301365" h="9525">
                  <a:moveTo>
                    <a:pt x="0" y="9144"/>
                  </a:moveTo>
                  <a:lnTo>
                    <a:pt x="3300983" y="9144"/>
                  </a:lnTo>
                  <a:lnTo>
                    <a:pt x="3300983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90403" y="6658355"/>
              <a:ext cx="2101850" cy="200025"/>
            </a:xfrm>
            <a:custGeom>
              <a:avLst/>
              <a:gdLst/>
              <a:ahLst/>
              <a:cxnLst/>
              <a:rect l="l" t="t" r="r" b="b"/>
              <a:pathLst>
                <a:path w="2101850" h="200025">
                  <a:moveTo>
                    <a:pt x="2101596" y="199643"/>
                  </a:moveTo>
                  <a:lnTo>
                    <a:pt x="2101596" y="0"/>
                  </a:lnTo>
                  <a:lnTo>
                    <a:pt x="0" y="0"/>
                  </a:lnTo>
                  <a:lnTo>
                    <a:pt x="0" y="199643"/>
                  </a:lnTo>
                  <a:lnTo>
                    <a:pt x="2101596" y="1996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9986" y="2716784"/>
            <a:ext cx="3512414" cy="322460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205104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75" dirty="0">
                <a:latin typeface="Georgia"/>
                <a:cs typeface="Georgia"/>
              </a:rPr>
              <a:t>Liliana Segre è</a:t>
            </a:r>
            <a:r>
              <a:rPr lang="it-IT" sz="1800" b="1" spc="75" dirty="0">
                <a:latin typeface="Georgia"/>
                <a:cs typeface="Georgia"/>
              </a:rPr>
              <a:t> Senatrice della Repubblica italiana, scrittrice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75" dirty="0">
                <a:latin typeface="Georgia"/>
                <a:cs typeface="Georgia"/>
              </a:rPr>
              <a:t>e </a:t>
            </a:r>
            <a:r>
              <a:rPr sz="1800" b="1" spc="-440" dirty="0">
                <a:latin typeface="Georgia"/>
                <a:cs typeface="Georgia"/>
              </a:rPr>
              <a:t> </a:t>
            </a:r>
            <a:r>
              <a:rPr sz="1800" b="1" spc="65" dirty="0">
                <a:latin typeface="Georgia"/>
                <a:cs typeface="Georgia"/>
              </a:rPr>
              <a:t>superstite</a:t>
            </a:r>
            <a:endParaRPr sz="1800" dirty="0">
              <a:latin typeface="Georgia"/>
              <a:cs typeface="Georgia"/>
            </a:endParaRPr>
          </a:p>
          <a:p>
            <a:pPr marL="241300" marR="13970">
              <a:lnSpc>
                <a:spcPts val="1939"/>
              </a:lnSpc>
              <a:spcBef>
                <a:spcPts val="15"/>
              </a:spcBef>
            </a:pPr>
            <a:r>
              <a:rPr sz="1800" b="1" spc="70" dirty="0" err="1">
                <a:latin typeface="Georgia"/>
                <a:cs typeface="Georgia"/>
              </a:rPr>
              <a:t>dell’Olocausto</a:t>
            </a:r>
            <a:r>
              <a:rPr lang="it-IT" b="1" spc="-30" dirty="0">
                <a:latin typeface="Georgia"/>
                <a:cs typeface="Georgia"/>
              </a:rPr>
              <a:t>;</a:t>
            </a:r>
            <a:r>
              <a:rPr sz="1800" b="1" spc="70" dirty="0">
                <a:latin typeface="Georgia"/>
                <a:cs typeface="Georgia"/>
              </a:rPr>
              <a:t> </a:t>
            </a:r>
            <a:r>
              <a:rPr sz="1800" b="1" spc="-440" dirty="0">
                <a:latin typeface="Georgia"/>
                <a:cs typeface="Georgia"/>
              </a:rPr>
              <a:t> </a:t>
            </a:r>
            <a:r>
              <a:rPr sz="1800" b="1" spc="80" dirty="0">
                <a:latin typeface="Georgia"/>
                <a:cs typeface="Georgia"/>
              </a:rPr>
              <a:t>dal </a:t>
            </a:r>
            <a:r>
              <a:rPr sz="1800" b="1" spc="295" dirty="0">
                <a:latin typeface="Georgia"/>
                <a:cs typeface="Georgia"/>
              </a:rPr>
              <a:t>15 </a:t>
            </a:r>
            <a:r>
              <a:rPr sz="1800" b="1" spc="75" dirty="0">
                <a:latin typeface="Georgia"/>
                <a:cs typeface="Georgia"/>
              </a:rPr>
              <a:t>aprile </a:t>
            </a:r>
            <a:r>
              <a:rPr sz="1800" b="1" spc="170" dirty="0">
                <a:latin typeface="Georgia"/>
                <a:cs typeface="Georgia"/>
              </a:rPr>
              <a:t>2021 </a:t>
            </a:r>
            <a:r>
              <a:rPr lang="it-IT" sz="1800" b="1" spc="175" dirty="0">
                <a:latin typeface="Georgia"/>
                <a:cs typeface="Georgia"/>
              </a:rPr>
              <a:t>è </a:t>
            </a:r>
            <a:r>
              <a:rPr sz="1800" b="1" spc="70" dirty="0" err="1">
                <a:latin typeface="Georgia"/>
                <a:cs typeface="Georgia"/>
              </a:rPr>
              <a:t>presidente</a:t>
            </a:r>
            <a:r>
              <a:rPr sz="1800" b="1" spc="70" dirty="0">
                <a:latin typeface="Georgia"/>
                <a:cs typeface="Georgia"/>
              </a:rPr>
              <a:t> </a:t>
            </a:r>
            <a:r>
              <a:rPr sz="1800" b="1" spc="75" dirty="0" err="1">
                <a:latin typeface="Georgia"/>
                <a:cs typeface="Georgia"/>
              </a:rPr>
              <a:t>della</a:t>
            </a:r>
            <a:r>
              <a:rPr sz="1800" b="1" spc="75" dirty="0">
                <a:latin typeface="Georgia"/>
                <a:cs typeface="Georgia"/>
              </a:rPr>
              <a:t> </a:t>
            </a:r>
            <a:r>
              <a:rPr sz="1800" b="1" spc="75" dirty="0" err="1">
                <a:latin typeface="Georgia"/>
                <a:cs typeface="Georgia"/>
              </a:rPr>
              <a:t>Commissione</a:t>
            </a:r>
            <a:r>
              <a:rPr sz="1800" b="1" spc="75" dirty="0">
                <a:latin typeface="Georgia"/>
                <a:cs typeface="Georgia"/>
              </a:rPr>
              <a:t> </a:t>
            </a:r>
            <a:r>
              <a:rPr sz="1800" b="1" spc="80" dirty="0">
                <a:latin typeface="Georgia"/>
                <a:cs typeface="Georgia"/>
              </a:rPr>
              <a:t> </a:t>
            </a:r>
            <a:r>
              <a:rPr sz="1800" b="1" spc="85" dirty="0">
                <a:latin typeface="Georgia"/>
                <a:cs typeface="Georgia"/>
              </a:rPr>
              <a:t>straordinaria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80" dirty="0">
                <a:latin typeface="Georgia"/>
                <a:cs typeface="Georgia"/>
              </a:rPr>
              <a:t>per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spc="75" dirty="0">
                <a:latin typeface="Georgia"/>
                <a:cs typeface="Georgia"/>
              </a:rPr>
              <a:t>il</a:t>
            </a:r>
            <a:endParaRPr sz="1800" dirty="0">
              <a:latin typeface="Georgia"/>
              <a:cs typeface="Georgia"/>
            </a:endParaRPr>
          </a:p>
          <a:p>
            <a:pPr marL="241300" marR="5080">
              <a:lnSpc>
                <a:spcPts val="1939"/>
              </a:lnSpc>
              <a:spcBef>
                <a:spcPts val="25"/>
              </a:spcBef>
            </a:pPr>
            <a:r>
              <a:rPr sz="1800" b="1" spc="70" dirty="0">
                <a:latin typeface="Georgia"/>
                <a:cs typeface="Georgia"/>
              </a:rPr>
              <a:t>contrasto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75" dirty="0">
                <a:latin typeface="Georgia"/>
                <a:cs typeface="Georgia"/>
              </a:rPr>
              <a:t>dei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80" dirty="0">
                <a:latin typeface="Georgia"/>
                <a:cs typeface="Georgia"/>
              </a:rPr>
              <a:t>fenomeni </a:t>
            </a:r>
            <a:r>
              <a:rPr sz="1800" b="1" spc="-445" dirty="0">
                <a:latin typeface="Georgia"/>
                <a:cs typeface="Georgia"/>
              </a:rPr>
              <a:t> </a:t>
            </a:r>
            <a:r>
              <a:rPr sz="1800" b="1" spc="85" dirty="0">
                <a:latin typeface="Georgia"/>
                <a:cs typeface="Georgia"/>
              </a:rPr>
              <a:t>di </a:t>
            </a:r>
            <a:r>
              <a:rPr sz="1800" b="1" spc="80" dirty="0">
                <a:latin typeface="Georgia"/>
                <a:cs typeface="Georgia"/>
              </a:rPr>
              <a:t>intolleranza, </a:t>
            </a:r>
            <a:r>
              <a:rPr sz="1800" b="1" spc="75" dirty="0" err="1">
                <a:latin typeface="Georgia"/>
                <a:cs typeface="Georgia"/>
              </a:rPr>
              <a:t>razzismo</a:t>
            </a:r>
            <a:r>
              <a:rPr sz="1800" b="1" spc="75" dirty="0">
                <a:latin typeface="Georgia"/>
                <a:cs typeface="Georgia"/>
              </a:rPr>
              <a:t>, </a:t>
            </a:r>
            <a:r>
              <a:rPr sz="1800" b="1" spc="80" dirty="0">
                <a:latin typeface="Georgia"/>
                <a:cs typeface="Georgia"/>
              </a:rPr>
              <a:t> </a:t>
            </a:r>
            <a:r>
              <a:rPr sz="1800" b="1" spc="75" dirty="0">
                <a:latin typeface="Georgia"/>
                <a:cs typeface="Georgia"/>
              </a:rPr>
              <a:t>antisemitismo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75" dirty="0">
                <a:latin typeface="Georgia"/>
                <a:cs typeface="Georgia"/>
              </a:rPr>
              <a:t>e</a:t>
            </a:r>
            <a:endParaRPr sz="1800" dirty="0">
              <a:latin typeface="Georgia"/>
              <a:cs typeface="Georgia"/>
            </a:endParaRPr>
          </a:p>
          <a:p>
            <a:pPr marL="241300">
              <a:lnSpc>
                <a:spcPts val="1820"/>
              </a:lnSpc>
            </a:pPr>
            <a:r>
              <a:rPr sz="1800" b="1" spc="75" dirty="0">
                <a:latin typeface="Georgia"/>
                <a:cs typeface="Georgia"/>
              </a:rPr>
              <a:t>istigazione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75" dirty="0">
                <a:latin typeface="Georgia"/>
                <a:cs typeface="Georgia"/>
              </a:rPr>
              <a:t>all’odio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75" dirty="0">
                <a:latin typeface="Georgia"/>
                <a:cs typeface="Georgia"/>
              </a:rPr>
              <a:t>e</a:t>
            </a:r>
            <a:endParaRPr sz="1800" dirty="0">
              <a:latin typeface="Georgia"/>
              <a:cs typeface="Georgia"/>
            </a:endParaRPr>
          </a:p>
          <a:p>
            <a:pPr marL="241300">
              <a:lnSpc>
                <a:spcPts val="2050"/>
              </a:lnSpc>
            </a:pPr>
            <a:r>
              <a:rPr sz="1800" b="1" spc="70" dirty="0">
                <a:latin typeface="Georgia"/>
                <a:cs typeface="Georgia"/>
              </a:rPr>
              <a:t>alla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70" dirty="0">
                <a:latin typeface="Georgia"/>
                <a:cs typeface="Georgia"/>
              </a:rPr>
              <a:t>violenza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94163" y="6688023"/>
            <a:ext cx="199453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Questa</a:t>
            </a:r>
            <a:r>
              <a:rPr sz="70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foto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Autore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sconosciuto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è</a:t>
            </a:r>
            <a:r>
              <a:rPr sz="7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concesso</a:t>
            </a:r>
            <a:r>
              <a:rPr sz="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licenz</a:t>
            </a:r>
            <a:endParaRPr sz="700" dirty="0">
              <a:latin typeface="Calibri"/>
              <a:cs typeface="Calibri"/>
            </a:endParaRPr>
          </a:p>
        </p:txBody>
      </p:sp>
      <p:pic>
        <p:nvPicPr>
          <p:cNvPr id="1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1084" y="0"/>
            <a:ext cx="8090915" cy="6857996"/>
          </a:xfrm>
          <a:prstGeom prst="rect">
            <a:avLst/>
          </a:prstGeom>
          <a:effectLst>
            <a:softEdge rad="444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4394" y="645032"/>
            <a:ext cx="4173854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170" dirty="0"/>
              <a:t>I</a:t>
            </a:r>
            <a:r>
              <a:rPr spc="-5" dirty="0"/>
              <a:t> </a:t>
            </a:r>
            <a:r>
              <a:rPr spc="150" dirty="0"/>
              <a:t>GIUSTI</a:t>
            </a:r>
            <a:r>
              <a:rPr dirty="0"/>
              <a:t> </a:t>
            </a:r>
            <a:r>
              <a:rPr spc="130" dirty="0"/>
              <a:t>NEL </a:t>
            </a:r>
            <a:r>
              <a:rPr spc="-1100" dirty="0"/>
              <a:t> </a:t>
            </a:r>
            <a:r>
              <a:rPr spc="145" dirty="0"/>
              <a:t>GIUSTO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02692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6096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1348" y="2199883"/>
            <a:ext cx="5098415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lang="it-IT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Nel giorno della memoria si ricordano anche i</a:t>
            </a:r>
            <a:r>
              <a:rPr lang="it-IT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“Giusti tra le nazioni”. Il termine venne utilizzato dopo la seconda guerra mondiale. I Giusti non erano ebrei però hanno salvato, a rischio della propria vita, moltissimi ebrei dalla Shoah. A coloro che sono stati riconosciuti tali, viene data una medaglia e un certificato d’onore e diventano cittadini onorari dello Stato di Israele. Ai Giusti viene dedicato la Piantumazione di un albero nel Giardino presso il Museo </a:t>
            </a:r>
            <a:r>
              <a:rPr lang="it-IT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Yad</a:t>
            </a:r>
            <a:r>
              <a:rPr lang="it-IT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Vashem</a:t>
            </a:r>
            <a:r>
              <a:rPr lang="it-IT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di Gerusalemme.</a:t>
            </a:r>
            <a:endParaRPr sz="2000" dirty="0">
              <a:solidFill>
                <a:schemeClr val="bg1"/>
              </a:solidFill>
              <a:latin typeface="Georgia" panose="02040502050405020303" pitchFamily="18" charset="0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24929" y="176529"/>
            <a:ext cx="4008754" cy="3190240"/>
            <a:chOff x="6424929" y="176529"/>
            <a:chExt cx="4008754" cy="31902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4843" y="320039"/>
              <a:ext cx="1882140" cy="28346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31279" y="182879"/>
              <a:ext cx="3996054" cy="3177540"/>
            </a:xfrm>
            <a:custGeom>
              <a:avLst/>
              <a:gdLst/>
              <a:ahLst/>
              <a:cxnLst/>
              <a:rect l="l" t="t" r="r" b="b"/>
              <a:pathLst>
                <a:path w="3996054" h="3177540">
                  <a:moveTo>
                    <a:pt x="0" y="3177539"/>
                  </a:moveTo>
                  <a:lnTo>
                    <a:pt x="3995928" y="3177539"/>
                  </a:lnTo>
                  <a:lnTo>
                    <a:pt x="3995928" y="0"/>
                  </a:lnTo>
                  <a:lnTo>
                    <a:pt x="0" y="0"/>
                  </a:lnTo>
                  <a:lnTo>
                    <a:pt x="0" y="3177539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819390" y="3536950"/>
            <a:ext cx="4008754" cy="3190240"/>
            <a:chOff x="7819390" y="3536950"/>
            <a:chExt cx="4008754" cy="31902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9100" y="3736847"/>
              <a:ext cx="3587496" cy="27721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25740" y="3543300"/>
              <a:ext cx="3996054" cy="3177540"/>
            </a:xfrm>
            <a:custGeom>
              <a:avLst/>
              <a:gdLst/>
              <a:ahLst/>
              <a:cxnLst/>
              <a:rect l="l" t="t" r="r" b="b"/>
              <a:pathLst>
                <a:path w="3996054" h="3177540">
                  <a:moveTo>
                    <a:pt x="0" y="3177540"/>
                  </a:moveTo>
                  <a:lnTo>
                    <a:pt x="3995928" y="3177540"/>
                  </a:lnTo>
                  <a:lnTo>
                    <a:pt x="3995928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838199" y="2883484"/>
            <a:ext cx="10287001" cy="3001591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0160" marR="5080" indent="2540" algn="ctr">
              <a:lnSpc>
                <a:spcPct val="90000"/>
              </a:lnSpc>
              <a:spcBef>
                <a:spcPts val="750"/>
              </a:spcBef>
            </a:pPr>
            <a:r>
              <a:rPr lang="it-IT" dirty="0">
                <a:solidFill>
                  <a:schemeClr val="tx1"/>
                </a:solidFill>
              </a:rPr>
              <a:t>“PER</a:t>
            </a:r>
            <a:r>
              <a:rPr spc="190" dirty="0">
                <a:solidFill>
                  <a:schemeClr val="tx1"/>
                </a:solidFill>
              </a:rPr>
              <a:t>CH</a:t>
            </a:r>
            <a:r>
              <a:rPr lang="it-IT" dirty="0">
                <a:solidFill>
                  <a:schemeClr val="tx1"/>
                </a:solidFill>
              </a:rPr>
              <a:t>É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170" dirty="0">
                <a:solidFill>
                  <a:schemeClr val="tx1"/>
                </a:solidFill>
              </a:rPr>
              <a:t>CI</a:t>
            </a:r>
            <a:r>
              <a:rPr lang="it-IT" dirty="0">
                <a:solidFill>
                  <a:schemeClr val="tx1"/>
                </a:solidFill>
              </a:rPr>
              <a:t>Ò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200" dirty="0">
                <a:solidFill>
                  <a:schemeClr val="tx1"/>
                </a:solidFill>
              </a:rPr>
              <a:t>CHE </a:t>
            </a:r>
            <a:r>
              <a:rPr spc="-136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È</a:t>
            </a:r>
            <a:r>
              <a:rPr spc="150" dirty="0">
                <a:solidFill>
                  <a:schemeClr val="tx1"/>
                </a:solidFill>
              </a:rPr>
              <a:t> </a:t>
            </a:r>
            <a:r>
              <a:rPr spc="165" dirty="0">
                <a:solidFill>
                  <a:schemeClr val="tx1"/>
                </a:solidFill>
              </a:rPr>
              <a:t>STATO </a:t>
            </a:r>
            <a:r>
              <a:rPr spc="155" dirty="0">
                <a:solidFill>
                  <a:schemeClr val="tx1"/>
                </a:solidFill>
              </a:rPr>
              <a:t>NON </a:t>
            </a:r>
            <a:r>
              <a:rPr spc="195" dirty="0">
                <a:solidFill>
                  <a:schemeClr val="tx1"/>
                </a:solidFill>
              </a:rPr>
              <a:t>ACCADA </a:t>
            </a:r>
            <a:r>
              <a:rPr spc="225" dirty="0">
                <a:solidFill>
                  <a:schemeClr val="tx1"/>
                </a:solidFill>
              </a:rPr>
              <a:t>MAI </a:t>
            </a:r>
            <a:r>
              <a:rPr spc="-1360" dirty="0">
                <a:solidFill>
                  <a:schemeClr val="tx1"/>
                </a:solidFill>
              </a:rPr>
              <a:t> </a:t>
            </a:r>
            <a:r>
              <a:rPr spc="195" dirty="0">
                <a:solidFill>
                  <a:schemeClr val="tx1"/>
                </a:solidFill>
              </a:rPr>
              <a:t>PI</a:t>
            </a:r>
            <a:r>
              <a:rPr lang="it-IT" dirty="0">
                <a:solidFill>
                  <a:schemeClr val="tx1"/>
                </a:solidFill>
              </a:rPr>
              <a:t>Ù</a:t>
            </a:r>
            <a:r>
              <a:rPr spc="195" dirty="0">
                <a:solidFill>
                  <a:schemeClr val="tx1"/>
                </a:solidFill>
              </a:rPr>
              <a:t>’’</a:t>
            </a:r>
          </a:p>
          <a:p>
            <a:pPr marL="178435" algn="ctr">
              <a:spcBef>
                <a:spcPts val="2955"/>
              </a:spcBef>
            </a:pPr>
            <a:r>
              <a:rPr lang="it-IT" sz="1600" spc="60" dirty="0">
                <a:solidFill>
                  <a:schemeClr val="tx1"/>
                </a:solidFill>
              </a:rPr>
              <a:t>C</a:t>
            </a:r>
            <a:r>
              <a:rPr sz="1600" spc="60" dirty="0" err="1">
                <a:solidFill>
                  <a:schemeClr val="tx1"/>
                </a:solidFill>
              </a:rPr>
              <a:t>itazione</a:t>
            </a:r>
            <a:r>
              <a:rPr lang="it-IT" sz="1600" spc="60" dirty="0">
                <a:solidFill>
                  <a:schemeClr val="tx1"/>
                </a:solidFill>
              </a:rPr>
              <a:t> </a:t>
            </a:r>
            <a:r>
              <a:rPr lang="it-IT" sz="1600" spc="40" dirty="0">
                <a:solidFill>
                  <a:schemeClr val="tx1"/>
                </a:solidFill>
              </a:rPr>
              <a:t>di </a:t>
            </a:r>
            <a:r>
              <a:rPr lang="it-IT" sz="1800" spc="90" dirty="0">
                <a:solidFill>
                  <a:schemeClr val="tx1"/>
                </a:solidFill>
              </a:rPr>
              <a:t>Primo</a:t>
            </a:r>
            <a:r>
              <a:rPr lang="it-IT" sz="1800" spc="5" dirty="0">
                <a:solidFill>
                  <a:schemeClr val="tx1"/>
                </a:solidFill>
              </a:rPr>
              <a:t> </a:t>
            </a:r>
            <a:r>
              <a:rPr lang="it-IT" sz="1800" spc="60" dirty="0">
                <a:solidFill>
                  <a:schemeClr val="tx1"/>
                </a:solidFill>
              </a:rPr>
              <a:t>Levi e </a:t>
            </a:r>
            <a:r>
              <a:rPr sz="1800" spc="80" dirty="0">
                <a:solidFill>
                  <a:schemeClr val="tx1"/>
                </a:solidFill>
              </a:rPr>
              <a:t>Papa</a:t>
            </a:r>
            <a:r>
              <a:rPr sz="1800" spc="15" dirty="0">
                <a:solidFill>
                  <a:schemeClr val="tx1"/>
                </a:solidFill>
              </a:rPr>
              <a:t> </a:t>
            </a:r>
            <a:r>
              <a:rPr sz="1800" spc="70" dirty="0">
                <a:solidFill>
                  <a:schemeClr val="tx1"/>
                </a:solidFill>
              </a:rPr>
              <a:t>Francesco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6572" y="603580"/>
            <a:ext cx="808799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45" dirty="0">
                <a:solidFill>
                  <a:schemeClr val="tx1"/>
                </a:solidFill>
              </a:rPr>
              <a:t>PERCH</a:t>
            </a:r>
            <a:r>
              <a:rPr lang="it-IT" dirty="0">
                <a:solidFill>
                  <a:schemeClr val="tx1"/>
                </a:solidFill>
              </a:rPr>
              <a:t>É</a:t>
            </a:r>
            <a:r>
              <a:rPr sz="4000" spc="35" dirty="0">
                <a:solidFill>
                  <a:schemeClr val="tx1"/>
                </a:solidFill>
              </a:rPr>
              <a:t> </a:t>
            </a:r>
            <a:r>
              <a:rPr sz="4000" spc="135" dirty="0">
                <a:solidFill>
                  <a:schemeClr val="tx1"/>
                </a:solidFill>
              </a:rPr>
              <a:t>BISOGNA</a:t>
            </a:r>
            <a:endParaRPr sz="4000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spc="150" dirty="0">
                <a:solidFill>
                  <a:schemeClr val="tx1"/>
                </a:solidFill>
              </a:rPr>
              <a:t>RICORDARE</a:t>
            </a:r>
            <a:r>
              <a:rPr sz="4000" spc="35" dirty="0">
                <a:solidFill>
                  <a:schemeClr val="tx1"/>
                </a:solidFill>
              </a:rPr>
              <a:t> </a:t>
            </a:r>
            <a:r>
              <a:rPr sz="4000" spc="145" dirty="0">
                <a:solidFill>
                  <a:schemeClr val="tx1"/>
                </a:solidFill>
              </a:rPr>
              <a:t>LA</a:t>
            </a:r>
            <a:r>
              <a:rPr sz="4000" spc="20" dirty="0">
                <a:solidFill>
                  <a:schemeClr val="tx1"/>
                </a:solidFill>
              </a:rPr>
              <a:t> </a:t>
            </a:r>
            <a:r>
              <a:rPr sz="4000" spc="160" dirty="0">
                <a:solidFill>
                  <a:schemeClr val="tx1"/>
                </a:solidFill>
              </a:rPr>
              <a:t>SHOAH?</a:t>
            </a:r>
            <a:endParaRPr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220" y="0"/>
            <a:ext cx="7764780" cy="68579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5992" y="370712"/>
            <a:ext cx="3162300" cy="134810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65"/>
              </a:spcBef>
            </a:pPr>
            <a:r>
              <a:rPr sz="3100" spc="110" dirty="0"/>
              <a:t>LA</a:t>
            </a:r>
            <a:r>
              <a:rPr sz="3100" spc="-55" dirty="0"/>
              <a:t> </a:t>
            </a:r>
            <a:r>
              <a:rPr sz="3100" spc="105" dirty="0"/>
              <a:t>GIORNATA </a:t>
            </a:r>
            <a:r>
              <a:rPr sz="3100" spc="-775" dirty="0"/>
              <a:t> </a:t>
            </a:r>
            <a:r>
              <a:rPr sz="3100" spc="105" dirty="0"/>
              <a:t>DELLA </a:t>
            </a:r>
            <a:r>
              <a:rPr sz="3100" spc="110" dirty="0"/>
              <a:t> </a:t>
            </a:r>
            <a:r>
              <a:rPr sz="3100" spc="114" dirty="0"/>
              <a:t>MEMORIA</a:t>
            </a:r>
            <a:endParaRPr sz="3100" dirty="0"/>
          </a:p>
        </p:txBody>
      </p:sp>
      <p:sp>
        <p:nvSpPr>
          <p:cNvPr id="8" name="object 14"/>
          <p:cNvSpPr txBox="1"/>
          <p:nvPr/>
        </p:nvSpPr>
        <p:spPr>
          <a:xfrm>
            <a:off x="680209" y="2286000"/>
            <a:ext cx="3124200" cy="29892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Georgia" panose="02040502050405020303" pitchFamily="18" charset="0"/>
              </a:rPr>
              <a:t>La Giornata della Memoria è una ricorrenza internazionale celebrata il 27 gennaio di ogni anno per commemorare le vittime dell’Olocausto.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979142"/>
            <a:ext cx="4455795" cy="165353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b="1" spc="65" dirty="0">
                <a:solidFill>
                  <a:srgbClr val="FFFFFF"/>
                </a:solidFill>
                <a:latin typeface="Georgia"/>
                <a:cs typeface="Georgia"/>
              </a:rPr>
              <a:t>STELLA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Georgia"/>
                <a:cs typeface="Georgia"/>
              </a:rPr>
              <a:t>DI</a:t>
            </a:r>
            <a:r>
              <a:rPr sz="2000" b="1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Georgia"/>
                <a:cs typeface="Georgia"/>
              </a:rPr>
              <a:t>DAVID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90000"/>
              </a:lnSpc>
              <a:spcBef>
                <a:spcPts val="1010"/>
              </a:spcBef>
              <a:tabLst>
                <a:tab pos="2987040" algn="l"/>
              </a:tabLst>
            </a:pPr>
            <a:r>
              <a:rPr sz="2000" b="1" spc="80" dirty="0">
                <a:solidFill>
                  <a:srgbClr val="FFFFFF"/>
                </a:solidFill>
                <a:latin typeface="Georgia"/>
                <a:cs typeface="Georgia"/>
              </a:rPr>
              <a:t>La </a:t>
            </a:r>
            <a:r>
              <a:rPr sz="2000" b="1" spc="75" dirty="0">
                <a:solidFill>
                  <a:srgbClr val="FFFFFF"/>
                </a:solidFill>
                <a:latin typeface="Georgia"/>
                <a:cs typeface="Georgia"/>
              </a:rPr>
              <a:t>stella </a:t>
            </a:r>
            <a:r>
              <a:rPr sz="2000" b="1" spc="9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sz="2000" b="1" spc="85" dirty="0">
                <a:solidFill>
                  <a:srgbClr val="FFFFFF"/>
                </a:solidFill>
                <a:latin typeface="Georgia"/>
                <a:cs typeface="Georgia"/>
              </a:rPr>
              <a:t>David </a:t>
            </a:r>
            <a:r>
              <a:rPr sz="2000" b="1" spc="80" dirty="0">
                <a:solidFill>
                  <a:srgbClr val="FFFFFF"/>
                </a:solidFill>
                <a:latin typeface="Georgia"/>
                <a:cs typeface="Georgia"/>
              </a:rPr>
              <a:t>venne </a:t>
            </a:r>
            <a:r>
              <a:rPr sz="2000" b="1" spc="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Georgia"/>
                <a:cs typeface="Georgia"/>
              </a:rPr>
              <a:t>utilizzata</a:t>
            </a:r>
            <a:r>
              <a:rPr sz="2000" b="1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Georgia"/>
                <a:cs typeface="Georgia"/>
              </a:rPr>
              <a:t>dai</a:t>
            </a:r>
            <a:r>
              <a:rPr sz="2000" b="1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80" dirty="0">
                <a:solidFill>
                  <a:srgbClr val="FFFFFF"/>
                </a:solidFill>
                <a:latin typeface="Georgia"/>
                <a:cs typeface="Georgia"/>
              </a:rPr>
              <a:t>nazisti	</a:t>
            </a:r>
            <a:r>
              <a:rPr sz="2000" b="1" spc="90" dirty="0">
                <a:solidFill>
                  <a:srgbClr val="FFFFFF"/>
                </a:solidFill>
                <a:latin typeface="Georgia"/>
                <a:cs typeface="Georgia"/>
              </a:rPr>
              <a:t>durante</a:t>
            </a:r>
            <a:r>
              <a:rPr sz="2000" b="1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Georgia"/>
                <a:cs typeface="Georgia"/>
              </a:rPr>
              <a:t>la </a:t>
            </a:r>
            <a:r>
              <a:rPr sz="2000" b="1" spc="-4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Georgia"/>
                <a:cs typeface="Georgia"/>
              </a:rPr>
              <a:t>Shoah </a:t>
            </a:r>
            <a:r>
              <a:rPr sz="2000" b="1" spc="95" dirty="0">
                <a:solidFill>
                  <a:srgbClr val="FFFFFF"/>
                </a:solidFill>
                <a:latin typeface="Georgia"/>
                <a:cs typeface="Georgia"/>
              </a:rPr>
              <a:t>come </a:t>
            </a:r>
            <a:r>
              <a:rPr sz="2000" b="1" spc="90" dirty="0">
                <a:solidFill>
                  <a:srgbClr val="FFFFFF"/>
                </a:solidFill>
                <a:latin typeface="Georgia"/>
                <a:cs typeface="Georgia"/>
              </a:rPr>
              <a:t>strumento </a:t>
            </a:r>
            <a:r>
              <a:rPr sz="2000" b="1" spc="9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sz="2000" b="1" spc="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Georgia"/>
                <a:cs typeface="Georgia"/>
              </a:rPr>
              <a:t>identificazione</a:t>
            </a:r>
            <a:r>
              <a:rPr sz="2000" b="1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Georgia"/>
                <a:cs typeface="Georgia"/>
              </a:rPr>
              <a:t>per</a:t>
            </a:r>
            <a:r>
              <a:rPr sz="2000" b="1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Georgia"/>
                <a:cs typeface="Georgia"/>
              </a:rPr>
              <a:t>gli</a:t>
            </a:r>
            <a:r>
              <a:rPr sz="2000" b="1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Georgia"/>
                <a:cs typeface="Georgia"/>
              </a:rPr>
              <a:t>ebrei.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3692" y="12695"/>
            <a:ext cx="5155259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0059" y="1562227"/>
            <a:ext cx="3224530" cy="922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95"/>
              </a:spcBef>
            </a:pPr>
            <a:r>
              <a:rPr sz="3100" spc="100" dirty="0"/>
              <a:t>CHE</a:t>
            </a:r>
            <a:r>
              <a:rPr sz="3100" spc="10" dirty="0"/>
              <a:t> </a:t>
            </a:r>
            <a:r>
              <a:rPr sz="3100" spc="85" dirty="0"/>
              <a:t>COS’E’</a:t>
            </a:r>
            <a:r>
              <a:rPr sz="3100" spc="10" dirty="0"/>
              <a:t> </a:t>
            </a:r>
            <a:r>
              <a:rPr sz="3100" spc="110" dirty="0"/>
              <a:t>LA</a:t>
            </a:r>
            <a:endParaRPr sz="3100"/>
          </a:p>
          <a:p>
            <a:pPr marL="12700">
              <a:lnSpc>
                <a:spcPts val="3535"/>
              </a:lnSpc>
            </a:pPr>
            <a:r>
              <a:rPr sz="3100" spc="120" dirty="0"/>
              <a:t>SHOAH?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884326" y="2870708"/>
            <a:ext cx="3927475" cy="178548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70" dirty="0">
                <a:solidFill>
                  <a:srgbClr val="FFFFFF"/>
                </a:solidFill>
                <a:latin typeface="Georgia"/>
                <a:cs typeface="Georgia"/>
              </a:rPr>
              <a:t>La </a:t>
            </a:r>
            <a:r>
              <a:rPr sz="1800" b="1" spc="75" dirty="0">
                <a:solidFill>
                  <a:srgbClr val="FFFFFF"/>
                </a:solidFill>
                <a:latin typeface="Georgia"/>
                <a:cs typeface="Georgia"/>
              </a:rPr>
              <a:t>Shoah è </a:t>
            </a:r>
            <a:r>
              <a:rPr sz="1800" b="1" spc="80" dirty="0">
                <a:solidFill>
                  <a:srgbClr val="FFFFFF"/>
                </a:solidFill>
                <a:latin typeface="Georgia"/>
                <a:cs typeface="Georgia"/>
              </a:rPr>
              <a:t>lo sterminio del </a:t>
            </a:r>
            <a:r>
              <a:rPr sz="1800" b="1" spc="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Georgia"/>
                <a:cs typeface="Georgia"/>
              </a:rPr>
              <a:t>popolo </a:t>
            </a:r>
            <a:r>
              <a:rPr sz="1800" b="1" spc="80" dirty="0">
                <a:solidFill>
                  <a:srgbClr val="FFFFFF"/>
                </a:solidFill>
                <a:latin typeface="Georgia"/>
                <a:cs typeface="Georgia"/>
              </a:rPr>
              <a:t>ebraico </a:t>
            </a:r>
            <a:r>
              <a:rPr sz="1800" b="1" spc="85" dirty="0">
                <a:solidFill>
                  <a:srgbClr val="FFFFFF"/>
                </a:solidFill>
                <a:latin typeface="Georgia"/>
                <a:cs typeface="Georgia"/>
              </a:rPr>
              <a:t>durante </a:t>
            </a:r>
            <a:r>
              <a:rPr sz="1800" b="1" spc="75" dirty="0">
                <a:solidFill>
                  <a:srgbClr val="FFFFFF"/>
                </a:solidFill>
                <a:latin typeface="Georgia"/>
                <a:cs typeface="Georgia"/>
              </a:rPr>
              <a:t>il </a:t>
            </a:r>
            <a:r>
              <a:rPr sz="1800" b="1" spc="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Georgia"/>
                <a:cs typeface="Georgia"/>
              </a:rPr>
              <a:t>Secondo conflitto </a:t>
            </a:r>
            <a:r>
              <a:rPr sz="1800" b="1" spc="80" dirty="0">
                <a:solidFill>
                  <a:srgbClr val="FFFFFF"/>
                </a:solidFill>
                <a:latin typeface="Georgia"/>
                <a:cs typeface="Georgia"/>
              </a:rPr>
              <a:t>mondiale. </a:t>
            </a:r>
            <a:r>
              <a:rPr sz="1800" b="1" spc="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Georgia"/>
                <a:cs typeface="Georgia"/>
              </a:rPr>
              <a:t>Fra il </a:t>
            </a:r>
            <a:r>
              <a:rPr sz="1800" b="1" spc="185" dirty="0">
                <a:solidFill>
                  <a:srgbClr val="FFFFFF"/>
                </a:solidFill>
                <a:latin typeface="Georgia"/>
                <a:cs typeface="Georgia"/>
              </a:rPr>
              <a:t>1939 </a:t>
            </a:r>
            <a:r>
              <a:rPr sz="1800" b="1" spc="75" dirty="0">
                <a:solidFill>
                  <a:srgbClr val="FFFFFF"/>
                </a:solidFill>
                <a:latin typeface="Georgia"/>
                <a:cs typeface="Georgia"/>
              </a:rPr>
              <a:t>e il </a:t>
            </a:r>
            <a:r>
              <a:rPr sz="1800" b="1" spc="195" dirty="0">
                <a:solidFill>
                  <a:srgbClr val="FFFFFF"/>
                </a:solidFill>
                <a:latin typeface="Georgia"/>
                <a:cs typeface="Georgia"/>
              </a:rPr>
              <a:t>1945 </a:t>
            </a:r>
            <a:r>
              <a:rPr sz="1800" b="1" spc="80" dirty="0">
                <a:solidFill>
                  <a:srgbClr val="FFFFFF"/>
                </a:solidFill>
                <a:latin typeface="Georgia"/>
                <a:cs typeface="Georgia"/>
              </a:rPr>
              <a:t>circa </a:t>
            </a:r>
            <a:r>
              <a:rPr sz="1800" b="1" spc="105" dirty="0">
                <a:solidFill>
                  <a:srgbClr val="FFFFFF"/>
                </a:solidFill>
                <a:latin typeface="Georgia"/>
                <a:cs typeface="Georgia"/>
              </a:rPr>
              <a:t>6 </a:t>
            </a:r>
            <a:r>
              <a:rPr sz="1800" b="1" spc="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Georgia"/>
                <a:cs typeface="Georgia"/>
              </a:rPr>
              <a:t>milioni di </a:t>
            </a:r>
            <a:r>
              <a:rPr sz="1800" b="1" spc="70" dirty="0">
                <a:solidFill>
                  <a:srgbClr val="FFFFFF"/>
                </a:solidFill>
                <a:latin typeface="Georgia"/>
                <a:cs typeface="Georgia"/>
              </a:rPr>
              <a:t>Ebrei </a:t>
            </a:r>
            <a:r>
              <a:rPr sz="1800" b="1" spc="75" dirty="0">
                <a:solidFill>
                  <a:srgbClr val="FFFFFF"/>
                </a:solidFill>
                <a:latin typeface="Georgia"/>
                <a:cs typeface="Georgia"/>
              </a:rPr>
              <a:t>vennero </a:t>
            </a:r>
            <a:r>
              <a:rPr sz="1800" b="1" spc="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Georgia"/>
                <a:cs typeface="Georgia"/>
              </a:rPr>
              <a:t>sistematicamente uccisi </a:t>
            </a:r>
            <a:r>
              <a:rPr sz="1800" b="1" spc="80" dirty="0">
                <a:solidFill>
                  <a:srgbClr val="FFFFFF"/>
                </a:solidFill>
                <a:latin typeface="Georgia"/>
                <a:cs typeface="Georgia"/>
              </a:rPr>
              <a:t>dai </a:t>
            </a:r>
            <a:r>
              <a:rPr sz="1800" b="1" spc="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Georgia"/>
                <a:cs typeface="Georgia"/>
              </a:rPr>
              <a:t>nazisti </a:t>
            </a:r>
            <a:r>
              <a:rPr sz="1800" b="1" spc="80" dirty="0">
                <a:solidFill>
                  <a:srgbClr val="FFFFFF"/>
                </a:solidFill>
                <a:latin typeface="Georgia"/>
                <a:cs typeface="Georgia"/>
              </a:rPr>
              <a:t>del </a:t>
            </a:r>
            <a:r>
              <a:rPr sz="1800" b="1" spc="75" dirty="0" err="1">
                <a:solidFill>
                  <a:srgbClr val="FFFFFF"/>
                </a:solidFill>
                <a:latin typeface="Georgia"/>
                <a:cs typeface="Georgia"/>
              </a:rPr>
              <a:t>Terzo</a:t>
            </a:r>
            <a:r>
              <a:rPr sz="1800" b="1" spc="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80" dirty="0">
                <a:solidFill>
                  <a:srgbClr val="FFFFFF"/>
                </a:solidFill>
                <a:latin typeface="Georgia"/>
                <a:cs typeface="Georgia"/>
              </a:rPr>
              <a:t>Reich</a:t>
            </a:r>
            <a:r>
              <a:rPr lang="it-IT" b="1" spc="8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1800" dirty="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33188" y="0"/>
            <a:ext cx="7259320" cy="6858000"/>
            <a:chOff x="4933188" y="0"/>
            <a:chExt cx="7259320" cy="6858000"/>
          </a:xfrm>
        </p:grpSpPr>
        <p:sp>
          <p:nvSpPr>
            <p:cNvPr id="6" name="object 6"/>
            <p:cNvSpPr/>
            <p:nvPr/>
          </p:nvSpPr>
          <p:spPr>
            <a:xfrm>
              <a:off x="4933188" y="0"/>
              <a:ext cx="6489700" cy="3037840"/>
            </a:xfrm>
            <a:custGeom>
              <a:avLst/>
              <a:gdLst/>
              <a:ahLst/>
              <a:cxnLst/>
              <a:rect l="l" t="t" r="r" b="b"/>
              <a:pathLst>
                <a:path w="6489700" h="3037840">
                  <a:moveTo>
                    <a:pt x="6489192" y="0"/>
                  </a:moveTo>
                  <a:lnTo>
                    <a:pt x="0" y="0"/>
                  </a:lnTo>
                  <a:lnTo>
                    <a:pt x="5714" y="114300"/>
                  </a:lnTo>
                  <a:lnTo>
                    <a:pt x="10915" y="162018"/>
                  </a:lnTo>
                  <a:lnTo>
                    <a:pt x="16801" y="209527"/>
                  </a:lnTo>
                  <a:lnTo>
                    <a:pt x="23366" y="256822"/>
                  </a:lnTo>
                  <a:lnTo>
                    <a:pt x="30606" y="303898"/>
                  </a:lnTo>
                  <a:lnTo>
                    <a:pt x="38516" y="350750"/>
                  </a:lnTo>
                  <a:lnTo>
                    <a:pt x="47090" y="397372"/>
                  </a:lnTo>
                  <a:lnTo>
                    <a:pt x="56324" y="443760"/>
                  </a:lnTo>
                  <a:lnTo>
                    <a:pt x="66212" y="489909"/>
                  </a:lnTo>
                  <a:lnTo>
                    <a:pt x="76749" y="535813"/>
                  </a:lnTo>
                  <a:lnTo>
                    <a:pt x="87931" y="581468"/>
                  </a:lnTo>
                  <a:lnTo>
                    <a:pt x="99752" y="626869"/>
                  </a:lnTo>
                  <a:lnTo>
                    <a:pt x="112207" y="672010"/>
                  </a:lnTo>
                  <a:lnTo>
                    <a:pt x="125292" y="716886"/>
                  </a:lnTo>
                  <a:lnTo>
                    <a:pt x="139000" y="761492"/>
                  </a:lnTo>
                  <a:lnTo>
                    <a:pt x="153328" y="805824"/>
                  </a:lnTo>
                  <a:lnTo>
                    <a:pt x="168270" y="849876"/>
                  </a:lnTo>
                  <a:lnTo>
                    <a:pt x="183820" y="893643"/>
                  </a:lnTo>
                  <a:lnTo>
                    <a:pt x="199975" y="937120"/>
                  </a:lnTo>
                  <a:lnTo>
                    <a:pt x="216728" y="980302"/>
                  </a:lnTo>
                  <a:lnTo>
                    <a:pt x="234075" y="1023184"/>
                  </a:lnTo>
                  <a:lnTo>
                    <a:pt x="252011" y="1065761"/>
                  </a:lnTo>
                  <a:lnTo>
                    <a:pt x="270530" y="1108028"/>
                  </a:lnTo>
                  <a:lnTo>
                    <a:pt x="289628" y="1149980"/>
                  </a:lnTo>
                  <a:lnTo>
                    <a:pt x="309300" y="1191612"/>
                  </a:lnTo>
                  <a:lnTo>
                    <a:pt x="329540" y="1232918"/>
                  </a:lnTo>
                  <a:lnTo>
                    <a:pt x="350344" y="1273894"/>
                  </a:lnTo>
                  <a:lnTo>
                    <a:pt x="371706" y="1314535"/>
                  </a:lnTo>
                  <a:lnTo>
                    <a:pt x="393621" y="1354835"/>
                  </a:lnTo>
                  <a:lnTo>
                    <a:pt x="416085" y="1394789"/>
                  </a:lnTo>
                  <a:lnTo>
                    <a:pt x="439092" y="1434393"/>
                  </a:lnTo>
                  <a:lnTo>
                    <a:pt x="462637" y="1473642"/>
                  </a:lnTo>
                  <a:lnTo>
                    <a:pt x="486715" y="1512529"/>
                  </a:lnTo>
                  <a:lnTo>
                    <a:pt x="511321" y="1551051"/>
                  </a:lnTo>
                  <a:lnTo>
                    <a:pt x="536451" y="1589203"/>
                  </a:lnTo>
                  <a:lnTo>
                    <a:pt x="562098" y="1626978"/>
                  </a:lnTo>
                  <a:lnTo>
                    <a:pt x="588258" y="1664372"/>
                  </a:lnTo>
                  <a:lnTo>
                    <a:pt x="614926" y="1701381"/>
                  </a:lnTo>
                  <a:lnTo>
                    <a:pt x="642097" y="1737999"/>
                  </a:lnTo>
                  <a:lnTo>
                    <a:pt x="669766" y="1774220"/>
                  </a:lnTo>
                  <a:lnTo>
                    <a:pt x="697927" y="1810041"/>
                  </a:lnTo>
                  <a:lnTo>
                    <a:pt x="726576" y="1845455"/>
                  </a:lnTo>
                  <a:lnTo>
                    <a:pt x="755707" y="1880458"/>
                  </a:lnTo>
                  <a:lnTo>
                    <a:pt x="785317" y="1915045"/>
                  </a:lnTo>
                  <a:lnTo>
                    <a:pt x="815398" y="1949210"/>
                  </a:lnTo>
                  <a:lnTo>
                    <a:pt x="845947" y="1982949"/>
                  </a:lnTo>
                  <a:lnTo>
                    <a:pt x="876958" y="2016257"/>
                  </a:lnTo>
                  <a:lnTo>
                    <a:pt x="908427" y="2049128"/>
                  </a:lnTo>
                  <a:lnTo>
                    <a:pt x="940348" y="2081558"/>
                  </a:lnTo>
                  <a:lnTo>
                    <a:pt x="972716" y="2113541"/>
                  </a:lnTo>
                  <a:lnTo>
                    <a:pt x="1005527" y="2145072"/>
                  </a:lnTo>
                  <a:lnTo>
                    <a:pt x="1038774" y="2176147"/>
                  </a:lnTo>
                  <a:lnTo>
                    <a:pt x="1072453" y="2206760"/>
                  </a:lnTo>
                  <a:lnTo>
                    <a:pt x="1106560" y="2236906"/>
                  </a:lnTo>
                  <a:lnTo>
                    <a:pt x="1141088" y="2266580"/>
                  </a:lnTo>
                  <a:lnTo>
                    <a:pt x="1176033" y="2295778"/>
                  </a:lnTo>
                  <a:lnTo>
                    <a:pt x="1211391" y="2324493"/>
                  </a:lnTo>
                  <a:lnTo>
                    <a:pt x="1247154" y="2352721"/>
                  </a:lnTo>
                  <a:lnTo>
                    <a:pt x="1283320" y="2380458"/>
                  </a:lnTo>
                  <a:lnTo>
                    <a:pt x="1319882" y="2407697"/>
                  </a:lnTo>
                  <a:lnTo>
                    <a:pt x="1356836" y="2434434"/>
                  </a:lnTo>
                  <a:lnTo>
                    <a:pt x="1394177" y="2460664"/>
                  </a:lnTo>
                  <a:lnTo>
                    <a:pt x="1431898" y="2486381"/>
                  </a:lnTo>
                  <a:lnTo>
                    <a:pt x="1469997" y="2511581"/>
                  </a:lnTo>
                  <a:lnTo>
                    <a:pt x="1508467" y="2536259"/>
                  </a:lnTo>
                  <a:lnTo>
                    <a:pt x="1547303" y="2560409"/>
                  </a:lnTo>
                  <a:lnTo>
                    <a:pt x="1586500" y="2584027"/>
                  </a:lnTo>
                  <a:lnTo>
                    <a:pt x="1626054" y="2607107"/>
                  </a:lnTo>
                  <a:lnTo>
                    <a:pt x="1665958" y="2629644"/>
                  </a:lnTo>
                  <a:lnTo>
                    <a:pt x="1706209" y="2651634"/>
                  </a:lnTo>
                  <a:lnTo>
                    <a:pt x="1746801" y="2673071"/>
                  </a:lnTo>
                  <a:lnTo>
                    <a:pt x="1787729" y="2693950"/>
                  </a:lnTo>
                  <a:lnTo>
                    <a:pt x="1828988" y="2714267"/>
                  </a:lnTo>
                  <a:lnTo>
                    <a:pt x="1870573" y="2734015"/>
                  </a:lnTo>
                  <a:lnTo>
                    <a:pt x="1912479" y="2753191"/>
                  </a:lnTo>
                  <a:lnTo>
                    <a:pt x="1954700" y="2771789"/>
                  </a:lnTo>
                  <a:lnTo>
                    <a:pt x="1997233" y="2789803"/>
                  </a:lnTo>
                  <a:lnTo>
                    <a:pt x="2040071" y="2807230"/>
                  </a:lnTo>
                  <a:lnTo>
                    <a:pt x="2083209" y="2824063"/>
                  </a:lnTo>
                  <a:lnTo>
                    <a:pt x="2126643" y="2840298"/>
                  </a:lnTo>
                  <a:lnTo>
                    <a:pt x="2170368" y="2855930"/>
                  </a:lnTo>
                  <a:lnTo>
                    <a:pt x="2214378" y="2870953"/>
                  </a:lnTo>
                  <a:lnTo>
                    <a:pt x="2258669" y="2885363"/>
                  </a:lnTo>
                  <a:lnTo>
                    <a:pt x="2303235" y="2899155"/>
                  </a:lnTo>
                  <a:lnTo>
                    <a:pt x="2348071" y="2912323"/>
                  </a:lnTo>
                  <a:lnTo>
                    <a:pt x="2393172" y="2924863"/>
                  </a:lnTo>
                  <a:lnTo>
                    <a:pt x="2438534" y="2936769"/>
                  </a:lnTo>
                  <a:lnTo>
                    <a:pt x="2484151" y="2948036"/>
                  </a:lnTo>
                  <a:lnTo>
                    <a:pt x="2530018" y="2958659"/>
                  </a:lnTo>
                  <a:lnTo>
                    <a:pt x="2576130" y="2968634"/>
                  </a:lnTo>
                  <a:lnTo>
                    <a:pt x="2622482" y="2977955"/>
                  </a:lnTo>
                  <a:lnTo>
                    <a:pt x="2669069" y="2986617"/>
                  </a:lnTo>
                  <a:lnTo>
                    <a:pt x="2715885" y="2994616"/>
                  </a:lnTo>
                  <a:lnTo>
                    <a:pt x="2762927" y="3001945"/>
                  </a:lnTo>
                  <a:lnTo>
                    <a:pt x="2810188" y="3008600"/>
                  </a:lnTo>
                  <a:lnTo>
                    <a:pt x="2857664" y="3014576"/>
                  </a:lnTo>
                  <a:lnTo>
                    <a:pt x="2905350" y="3019868"/>
                  </a:lnTo>
                  <a:lnTo>
                    <a:pt x="2953240" y="3024471"/>
                  </a:lnTo>
                  <a:lnTo>
                    <a:pt x="3001330" y="3028380"/>
                  </a:lnTo>
                  <a:lnTo>
                    <a:pt x="3049614" y="3031589"/>
                  </a:lnTo>
                  <a:lnTo>
                    <a:pt x="3098088" y="3034094"/>
                  </a:lnTo>
                  <a:lnTo>
                    <a:pt x="3146746" y="3035889"/>
                  </a:lnTo>
                  <a:lnTo>
                    <a:pt x="3195584" y="3036970"/>
                  </a:lnTo>
                  <a:lnTo>
                    <a:pt x="3244595" y="3037332"/>
                  </a:lnTo>
                  <a:lnTo>
                    <a:pt x="3293607" y="3036970"/>
                  </a:lnTo>
                  <a:lnTo>
                    <a:pt x="3342445" y="3035889"/>
                  </a:lnTo>
                  <a:lnTo>
                    <a:pt x="3391103" y="3034094"/>
                  </a:lnTo>
                  <a:lnTo>
                    <a:pt x="3439577" y="3031589"/>
                  </a:lnTo>
                  <a:lnTo>
                    <a:pt x="3487861" y="3028380"/>
                  </a:lnTo>
                  <a:lnTo>
                    <a:pt x="3535951" y="3024471"/>
                  </a:lnTo>
                  <a:lnTo>
                    <a:pt x="3583841" y="3019868"/>
                  </a:lnTo>
                  <a:lnTo>
                    <a:pt x="3631527" y="3014576"/>
                  </a:lnTo>
                  <a:lnTo>
                    <a:pt x="3679003" y="3008600"/>
                  </a:lnTo>
                  <a:lnTo>
                    <a:pt x="3726264" y="3001945"/>
                  </a:lnTo>
                  <a:lnTo>
                    <a:pt x="3773306" y="2994616"/>
                  </a:lnTo>
                  <a:lnTo>
                    <a:pt x="3820122" y="2986617"/>
                  </a:lnTo>
                  <a:lnTo>
                    <a:pt x="3866709" y="2977955"/>
                  </a:lnTo>
                  <a:lnTo>
                    <a:pt x="3913061" y="2968634"/>
                  </a:lnTo>
                  <a:lnTo>
                    <a:pt x="3959173" y="2958659"/>
                  </a:lnTo>
                  <a:lnTo>
                    <a:pt x="4005040" y="2948036"/>
                  </a:lnTo>
                  <a:lnTo>
                    <a:pt x="4050657" y="2936769"/>
                  </a:lnTo>
                  <a:lnTo>
                    <a:pt x="4096019" y="2924863"/>
                  </a:lnTo>
                  <a:lnTo>
                    <a:pt x="4141120" y="2912323"/>
                  </a:lnTo>
                  <a:lnTo>
                    <a:pt x="4185956" y="2899155"/>
                  </a:lnTo>
                  <a:lnTo>
                    <a:pt x="4230522" y="2885363"/>
                  </a:lnTo>
                  <a:lnTo>
                    <a:pt x="4274813" y="2870953"/>
                  </a:lnTo>
                  <a:lnTo>
                    <a:pt x="4318823" y="2855930"/>
                  </a:lnTo>
                  <a:lnTo>
                    <a:pt x="4362548" y="2840298"/>
                  </a:lnTo>
                  <a:lnTo>
                    <a:pt x="4405982" y="2824063"/>
                  </a:lnTo>
                  <a:lnTo>
                    <a:pt x="4449120" y="2807230"/>
                  </a:lnTo>
                  <a:lnTo>
                    <a:pt x="4491958" y="2789803"/>
                  </a:lnTo>
                  <a:lnTo>
                    <a:pt x="4534491" y="2771789"/>
                  </a:lnTo>
                  <a:lnTo>
                    <a:pt x="4576712" y="2753191"/>
                  </a:lnTo>
                  <a:lnTo>
                    <a:pt x="4618618" y="2734015"/>
                  </a:lnTo>
                  <a:lnTo>
                    <a:pt x="4660203" y="2714267"/>
                  </a:lnTo>
                  <a:lnTo>
                    <a:pt x="4701462" y="2693950"/>
                  </a:lnTo>
                  <a:lnTo>
                    <a:pt x="4742390" y="2673071"/>
                  </a:lnTo>
                  <a:lnTo>
                    <a:pt x="4782982" y="2651634"/>
                  </a:lnTo>
                  <a:lnTo>
                    <a:pt x="4823233" y="2629644"/>
                  </a:lnTo>
                  <a:lnTo>
                    <a:pt x="4863137" y="2607107"/>
                  </a:lnTo>
                  <a:lnTo>
                    <a:pt x="4902691" y="2584027"/>
                  </a:lnTo>
                  <a:lnTo>
                    <a:pt x="4941888" y="2560409"/>
                  </a:lnTo>
                  <a:lnTo>
                    <a:pt x="4980724" y="2536259"/>
                  </a:lnTo>
                  <a:lnTo>
                    <a:pt x="5019194" y="2511581"/>
                  </a:lnTo>
                  <a:lnTo>
                    <a:pt x="5057293" y="2486381"/>
                  </a:lnTo>
                  <a:lnTo>
                    <a:pt x="5095014" y="2460664"/>
                  </a:lnTo>
                  <a:lnTo>
                    <a:pt x="5132355" y="2434434"/>
                  </a:lnTo>
                  <a:lnTo>
                    <a:pt x="5169309" y="2407697"/>
                  </a:lnTo>
                  <a:lnTo>
                    <a:pt x="5205871" y="2380458"/>
                  </a:lnTo>
                  <a:lnTo>
                    <a:pt x="5242037" y="2352721"/>
                  </a:lnTo>
                  <a:lnTo>
                    <a:pt x="5277800" y="2324493"/>
                  </a:lnTo>
                  <a:lnTo>
                    <a:pt x="5313158" y="2295778"/>
                  </a:lnTo>
                  <a:lnTo>
                    <a:pt x="5348103" y="2266580"/>
                  </a:lnTo>
                  <a:lnTo>
                    <a:pt x="5382631" y="2236906"/>
                  </a:lnTo>
                  <a:lnTo>
                    <a:pt x="5416738" y="2206760"/>
                  </a:lnTo>
                  <a:lnTo>
                    <a:pt x="5450417" y="2176147"/>
                  </a:lnTo>
                  <a:lnTo>
                    <a:pt x="5483664" y="2145072"/>
                  </a:lnTo>
                  <a:lnTo>
                    <a:pt x="5516475" y="2113541"/>
                  </a:lnTo>
                  <a:lnTo>
                    <a:pt x="5548843" y="2081558"/>
                  </a:lnTo>
                  <a:lnTo>
                    <a:pt x="5580764" y="2049128"/>
                  </a:lnTo>
                  <a:lnTo>
                    <a:pt x="5612233" y="2016257"/>
                  </a:lnTo>
                  <a:lnTo>
                    <a:pt x="5643244" y="1982949"/>
                  </a:lnTo>
                  <a:lnTo>
                    <a:pt x="5673793" y="1949210"/>
                  </a:lnTo>
                  <a:lnTo>
                    <a:pt x="5703874" y="1915045"/>
                  </a:lnTo>
                  <a:lnTo>
                    <a:pt x="5733484" y="1880458"/>
                  </a:lnTo>
                  <a:lnTo>
                    <a:pt x="5762615" y="1845455"/>
                  </a:lnTo>
                  <a:lnTo>
                    <a:pt x="5791264" y="1810041"/>
                  </a:lnTo>
                  <a:lnTo>
                    <a:pt x="5819425" y="1774220"/>
                  </a:lnTo>
                  <a:lnTo>
                    <a:pt x="5847094" y="1737999"/>
                  </a:lnTo>
                  <a:lnTo>
                    <a:pt x="5874265" y="1701381"/>
                  </a:lnTo>
                  <a:lnTo>
                    <a:pt x="5900933" y="1664372"/>
                  </a:lnTo>
                  <a:lnTo>
                    <a:pt x="5927093" y="1626978"/>
                  </a:lnTo>
                  <a:lnTo>
                    <a:pt x="5952740" y="1589203"/>
                  </a:lnTo>
                  <a:lnTo>
                    <a:pt x="5977870" y="1551051"/>
                  </a:lnTo>
                  <a:lnTo>
                    <a:pt x="6002476" y="1512529"/>
                  </a:lnTo>
                  <a:lnTo>
                    <a:pt x="6026554" y="1473642"/>
                  </a:lnTo>
                  <a:lnTo>
                    <a:pt x="6050099" y="1434393"/>
                  </a:lnTo>
                  <a:lnTo>
                    <a:pt x="6073106" y="1394789"/>
                  </a:lnTo>
                  <a:lnTo>
                    <a:pt x="6095570" y="1354835"/>
                  </a:lnTo>
                  <a:lnTo>
                    <a:pt x="6117485" y="1314535"/>
                  </a:lnTo>
                  <a:lnTo>
                    <a:pt x="6138847" y="1273894"/>
                  </a:lnTo>
                  <a:lnTo>
                    <a:pt x="6159651" y="1232918"/>
                  </a:lnTo>
                  <a:lnTo>
                    <a:pt x="6179891" y="1191612"/>
                  </a:lnTo>
                  <a:lnTo>
                    <a:pt x="6199563" y="1149980"/>
                  </a:lnTo>
                  <a:lnTo>
                    <a:pt x="6218661" y="1108028"/>
                  </a:lnTo>
                  <a:lnTo>
                    <a:pt x="6237180" y="1065761"/>
                  </a:lnTo>
                  <a:lnTo>
                    <a:pt x="6255116" y="1023184"/>
                  </a:lnTo>
                  <a:lnTo>
                    <a:pt x="6272463" y="980302"/>
                  </a:lnTo>
                  <a:lnTo>
                    <a:pt x="6289216" y="937120"/>
                  </a:lnTo>
                  <a:lnTo>
                    <a:pt x="6305371" y="893643"/>
                  </a:lnTo>
                  <a:lnTo>
                    <a:pt x="6320921" y="849876"/>
                  </a:lnTo>
                  <a:lnTo>
                    <a:pt x="6335863" y="805824"/>
                  </a:lnTo>
                  <a:lnTo>
                    <a:pt x="6350191" y="761492"/>
                  </a:lnTo>
                  <a:lnTo>
                    <a:pt x="6363899" y="716886"/>
                  </a:lnTo>
                  <a:lnTo>
                    <a:pt x="6376984" y="672010"/>
                  </a:lnTo>
                  <a:lnTo>
                    <a:pt x="6389439" y="626869"/>
                  </a:lnTo>
                  <a:lnTo>
                    <a:pt x="6401260" y="581468"/>
                  </a:lnTo>
                  <a:lnTo>
                    <a:pt x="6412442" y="535813"/>
                  </a:lnTo>
                  <a:lnTo>
                    <a:pt x="6422979" y="489909"/>
                  </a:lnTo>
                  <a:lnTo>
                    <a:pt x="6432867" y="443760"/>
                  </a:lnTo>
                  <a:lnTo>
                    <a:pt x="6442101" y="397372"/>
                  </a:lnTo>
                  <a:lnTo>
                    <a:pt x="6450675" y="350750"/>
                  </a:lnTo>
                  <a:lnTo>
                    <a:pt x="6458585" y="303898"/>
                  </a:lnTo>
                  <a:lnTo>
                    <a:pt x="6465825" y="256822"/>
                  </a:lnTo>
                  <a:lnTo>
                    <a:pt x="6472390" y="209527"/>
                  </a:lnTo>
                  <a:lnTo>
                    <a:pt x="6478276" y="162018"/>
                  </a:lnTo>
                  <a:lnTo>
                    <a:pt x="6483477" y="114300"/>
                  </a:lnTo>
                  <a:lnTo>
                    <a:pt x="648919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500" y="0"/>
              <a:ext cx="6068567" cy="2839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93636" y="2900172"/>
              <a:ext cx="5198745" cy="3957954"/>
            </a:xfrm>
            <a:custGeom>
              <a:avLst/>
              <a:gdLst/>
              <a:ahLst/>
              <a:cxnLst/>
              <a:rect l="l" t="t" r="r" b="b"/>
              <a:pathLst>
                <a:path w="5198745" h="3957954">
                  <a:moveTo>
                    <a:pt x="3255518" y="0"/>
                  </a:moveTo>
                  <a:lnTo>
                    <a:pt x="3207008" y="354"/>
                  </a:lnTo>
                  <a:lnTo>
                    <a:pt x="3158670" y="1413"/>
                  </a:lnTo>
                  <a:lnTo>
                    <a:pt x="3110507" y="3172"/>
                  </a:lnTo>
                  <a:lnTo>
                    <a:pt x="3062524" y="5626"/>
                  </a:lnTo>
                  <a:lnTo>
                    <a:pt x="3014727" y="8771"/>
                  </a:lnTo>
                  <a:lnTo>
                    <a:pt x="2967120" y="12601"/>
                  </a:lnTo>
                  <a:lnTo>
                    <a:pt x="2919708" y="17111"/>
                  </a:lnTo>
                  <a:lnTo>
                    <a:pt x="2872496" y="22297"/>
                  </a:lnTo>
                  <a:lnTo>
                    <a:pt x="2825489" y="28153"/>
                  </a:lnTo>
                  <a:lnTo>
                    <a:pt x="2778692" y="34676"/>
                  </a:lnTo>
                  <a:lnTo>
                    <a:pt x="2732110" y="41859"/>
                  </a:lnTo>
                  <a:lnTo>
                    <a:pt x="2685747" y="49698"/>
                  </a:lnTo>
                  <a:lnTo>
                    <a:pt x="2639609" y="58188"/>
                  </a:lnTo>
                  <a:lnTo>
                    <a:pt x="2593701" y="67324"/>
                  </a:lnTo>
                  <a:lnTo>
                    <a:pt x="2548027" y="77102"/>
                  </a:lnTo>
                  <a:lnTo>
                    <a:pt x="2502592" y="87516"/>
                  </a:lnTo>
                  <a:lnTo>
                    <a:pt x="2457401" y="98561"/>
                  </a:lnTo>
                  <a:lnTo>
                    <a:pt x="2412460" y="110233"/>
                  </a:lnTo>
                  <a:lnTo>
                    <a:pt x="2367772" y="122526"/>
                  </a:lnTo>
                  <a:lnTo>
                    <a:pt x="2323343" y="135436"/>
                  </a:lnTo>
                  <a:lnTo>
                    <a:pt x="2279178" y="148958"/>
                  </a:lnTo>
                  <a:lnTo>
                    <a:pt x="2235282" y="163087"/>
                  </a:lnTo>
                  <a:lnTo>
                    <a:pt x="2191659" y="177818"/>
                  </a:lnTo>
                  <a:lnTo>
                    <a:pt x="2148315" y="193146"/>
                  </a:lnTo>
                  <a:lnTo>
                    <a:pt x="2105254" y="209066"/>
                  </a:lnTo>
                  <a:lnTo>
                    <a:pt x="2062481" y="225574"/>
                  </a:lnTo>
                  <a:lnTo>
                    <a:pt x="2020002" y="242664"/>
                  </a:lnTo>
                  <a:lnTo>
                    <a:pt x="1977820" y="260331"/>
                  </a:lnTo>
                  <a:lnTo>
                    <a:pt x="1935942" y="278571"/>
                  </a:lnTo>
                  <a:lnTo>
                    <a:pt x="1894371" y="297379"/>
                  </a:lnTo>
                  <a:lnTo>
                    <a:pt x="1853114" y="316750"/>
                  </a:lnTo>
                  <a:lnTo>
                    <a:pt x="1812174" y="336678"/>
                  </a:lnTo>
                  <a:lnTo>
                    <a:pt x="1771556" y="357160"/>
                  </a:lnTo>
                  <a:lnTo>
                    <a:pt x="1731266" y="378189"/>
                  </a:lnTo>
                  <a:lnTo>
                    <a:pt x="1691309" y="399762"/>
                  </a:lnTo>
                  <a:lnTo>
                    <a:pt x="1651688" y="421873"/>
                  </a:lnTo>
                  <a:lnTo>
                    <a:pt x="1612410" y="444517"/>
                  </a:lnTo>
                  <a:lnTo>
                    <a:pt x="1573479" y="467690"/>
                  </a:lnTo>
                  <a:lnTo>
                    <a:pt x="1534900" y="491387"/>
                  </a:lnTo>
                  <a:lnTo>
                    <a:pt x="1496678" y="515602"/>
                  </a:lnTo>
                  <a:lnTo>
                    <a:pt x="1458818" y="540331"/>
                  </a:lnTo>
                  <a:lnTo>
                    <a:pt x="1421325" y="565569"/>
                  </a:lnTo>
                  <a:lnTo>
                    <a:pt x="1384203" y="591311"/>
                  </a:lnTo>
                  <a:lnTo>
                    <a:pt x="1347457" y="617552"/>
                  </a:lnTo>
                  <a:lnTo>
                    <a:pt x="1311093" y="644287"/>
                  </a:lnTo>
                  <a:lnTo>
                    <a:pt x="1275115" y="671511"/>
                  </a:lnTo>
                  <a:lnTo>
                    <a:pt x="1239529" y="699220"/>
                  </a:lnTo>
                  <a:lnTo>
                    <a:pt x="1204339" y="727408"/>
                  </a:lnTo>
                  <a:lnTo>
                    <a:pt x="1169549" y="756071"/>
                  </a:lnTo>
                  <a:lnTo>
                    <a:pt x="1135166" y="785203"/>
                  </a:lnTo>
                  <a:lnTo>
                    <a:pt x="1101193" y="814800"/>
                  </a:lnTo>
                  <a:lnTo>
                    <a:pt x="1067636" y="844857"/>
                  </a:lnTo>
                  <a:lnTo>
                    <a:pt x="1034500" y="875369"/>
                  </a:lnTo>
                  <a:lnTo>
                    <a:pt x="1001789" y="906331"/>
                  </a:lnTo>
                  <a:lnTo>
                    <a:pt x="969509" y="937739"/>
                  </a:lnTo>
                  <a:lnTo>
                    <a:pt x="937664" y="969586"/>
                  </a:lnTo>
                  <a:lnTo>
                    <a:pt x="906259" y="1001869"/>
                  </a:lnTo>
                  <a:lnTo>
                    <a:pt x="875299" y="1034582"/>
                  </a:lnTo>
                  <a:lnTo>
                    <a:pt x="844789" y="1067721"/>
                  </a:lnTo>
                  <a:lnTo>
                    <a:pt x="814735" y="1101280"/>
                  </a:lnTo>
                  <a:lnTo>
                    <a:pt x="785140" y="1135255"/>
                  </a:lnTo>
                  <a:lnTo>
                    <a:pt x="756010" y="1169641"/>
                  </a:lnTo>
                  <a:lnTo>
                    <a:pt x="727349" y="1204433"/>
                  </a:lnTo>
                  <a:lnTo>
                    <a:pt x="699163" y="1239626"/>
                  </a:lnTo>
                  <a:lnTo>
                    <a:pt x="671456" y="1275215"/>
                  </a:lnTo>
                  <a:lnTo>
                    <a:pt x="644234" y="1311196"/>
                  </a:lnTo>
                  <a:lnTo>
                    <a:pt x="617501" y="1347562"/>
                  </a:lnTo>
                  <a:lnTo>
                    <a:pt x="591262" y="1384311"/>
                  </a:lnTo>
                  <a:lnTo>
                    <a:pt x="565523" y="1421435"/>
                  </a:lnTo>
                  <a:lnTo>
                    <a:pt x="540287" y="1458931"/>
                  </a:lnTo>
                  <a:lnTo>
                    <a:pt x="515560" y="1496794"/>
                  </a:lnTo>
                  <a:lnTo>
                    <a:pt x="491346" y="1535019"/>
                  </a:lnTo>
                  <a:lnTo>
                    <a:pt x="467652" y="1573601"/>
                  </a:lnTo>
                  <a:lnTo>
                    <a:pt x="444481" y="1612534"/>
                  </a:lnTo>
                  <a:lnTo>
                    <a:pt x="421838" y="1651815"/>
                  </a:lnTo>
                  <a:lnTo>
                    <a:pt x="399729" y="1691438"/>
                  </a:lnTo>
                  <a:lnTo>
                    <a:pt x="378158" y="1731399"/>
                  </a:lnTo>
                  <a:lnTo>
                    <a:pt x="357130" y="1771691"/>
                  </a:lnTo>
                  <a:lnTo>
                    <a:pt x="336650" y="1812312"/>
                  </a:lnTo>
                  <a:lnTo>
                    <a:pt x="316723" y="1853254"/>
                  </a:lnTo>
                  <a:lnTo>
                    <a:pt x="297354" y="1894515"/>
                  </a:lnTo>
                  <a:lnTo>
                    <a:pt x="278548" y="1936088"/>
                  </a:lnTo>
                  <a:lnTo>
                    <a:pt x="260309" y="1977969"/>
                  </a:lnTo>
                  <a:lnTo>
                    <a:pt x="242643" y="2020154"/>
                  </a:lnTo>
                  <a:lnTo>
                    <a:pt x="225555" y="2062636"/>
                  </a:lnTo>
                  <a:lnTo>
                    <a:pt x="209049" y="2105411"/>
                  </a:lnTo>
                  <a:lnTo>
                    <a:pt x="193130" y="2148475"/>
                  </a:lnTo>
                  <a:lnTo>
                    <a:pt x="177803" y="2191822"/>
                  </a:lnTo>
                  <a:lnTo>
                    <a:pt x="163073" y="2235448"/>
                  </a:lnTo>
                  <a:lnTo>
                    <a:pt x="148946" y="2279347"/>
                  </a:lnTo>
                  <a:lnTo>
                    <a:pt x="135425" y="2323515"/>
                  </a:lnTo>
                  <a:lnTo>
                    <a:pt x="122516" y="2367947"/>
                  </a:lnTo>
                  <a:lnTo>
                    <a:pt x="110223" y="2412637"/>
                  </a:lnTo>
                  <a:lnTo>
                    <a:pt x="98552" y="2457582"/>
                  </a:lnTo>
                  <a:lnTo>
                    <a:pt x="87508" y="2502775"/>
                  </a:lnTo>
                  <a:lnTo>
                    <a:pt x="77095" y="2548213"/>
                  </a:lnTo>
                  <a:lnTo>
                    <a:pt x="67319" y="2593890"/>
                  </a:lnTo>
                  <a:lnTo>
                    <a:pt x="58183" y="2639802"/>
                  </a:lnTo>
                  <a:lnTo>
                    <a:pt x="49694" y="2685942"/>
                  </a:lnTo>
                  <a:lnTo>
                    <a:pt x="41855" y="2732308"/>
                  </a:lnTo>
                  <a:lnTo>
                    <a:pt x="34673" y="2778893"/>
                  </a:lnTo>
                  <a:lnTo>
                    <a:pt x="28151" y="2825693"/>
                  </a:lnTo>
                  <a:lnTo>
                    <a:pt x="22295" y="2872702"/>
                  </a:lnTo>
                  <a:lnTo>
                    <a:pt x="17109" y="2919917"/>
                  </a:lnTo>
                  <a:lnTo>
                    <a:pt x="12599" y="2967332"/>
                  </a:lnTo>
                  <a:lnTo>
                    <a:pt x="8770" y="3014941"/>
                  </a:lnTo>
                  <a:lnTo>
                    <a:pt x="5626" y="3062741"/>
                  </a:lnTo>
                  <a:lnTo>
                    <a:pt x="3172" y="3110727"/>
                  </a:lnTo>
                  <a:lnTo>
                    <a:pt x="1413" y="3158893"/>
                  </a:lnTo>
                  <a:lnTo>
                    <a:pt x="354" y="3207234"/>
                  </a:lnTo>
                  <a:lnTo>
                    <a:pt x="0" y="3255746"/>
                  </a:lnTo>
                  <a:lnTo>
                    <a:pt x="402" y="3307519"/>
                  </a:lnTo>
                  <a:lnTo>
                    <a:pt x="1606" y="3359098"/>
                  </a:lnTo>
                  <a:lnTo>
                    <a:pt x="3606" y="3410475"/>
                  </a:lnTo>
                  <a:lnTo>
                    <a:pt x="6397" y="3461646"/>
                  </a:lnTo>
                  <a:lnTo>
                    <a:pt x="9972" y="3512604"/>
                  </a:lnTo>
                  <a:lnTo>
                    <a:pt x="14327" y="3563343"/>
                  </a:lnTo>
                  <a:lnTo>
                    <a:pt x="19456" y="3613858"/>
                  </a:lnTo>
                  <a:lnTo>
                    <a:pt x="25353" y="3664142"/>
                  </a:lnTo>
                  <a:lnTo>
                    <a:pt x="32012" y="3714189"/>
                  </a:lnTo>
                  <a:lnTo>
                    <a:pt x="39429" y="3763994"/>
                  </a:lnTo>
                  <a:lnTo>
                    <a:pt x="47597" y="3813550"/>
                  </a:lnTo>
                  <a:lnTo>
                    <a:pt x="56512" y="3862852"/>
                  </a:lnTo>
                  <a:lnTo>
                    <a:pt x="66167" y="3911893"/>
                  </a:lnTo>
                  <a:lnTo>
                    <a:pt x="77978" y="3957828"/>
                  </a:lnTo>
                  <a:lnTo>
                    <a:pt x="5198364" y="3957828"/>
                  </a:lnTo>
                  <a:lnTo>
                    <a:pt x="5198364" y="647826"/>
                  </a:lnTo>
                  <a:lnTo>
                    <a:pt x="5075682" y="556005"/>
                  </a:lnTo>
                  <a:lnTo>
                    <a:pt x="5035506" y="529292"/>
                  </a:lnTo>
                  <a:lnTo>
                    <a:pt x="4994915" y="503161"/>
                  </a:lnTo>
                  <a:lnTo>
                    <a:pt x="4953915" y="477618"/>
                  </a:lnTo>
                  <a:lnTo>
                    <a:pt x="4912511" y="452670"/>
                  </a:lnTo>
                  <a:lnTo>
                    <a:pt x="4870709" y="428321"/>
                  </a:lnTo>
                  <a:lnTo>
                    <a:pt x="4828517" y="404578"/>
                  </a:lnTo>
                  <a:lnTo>
                    <a:pt x="4785938" y="381446"/>
                  </a:lnTo>
                  <a:lnTo>
                    <a:pt x="4742980" y="358933"/>
                  </a:lnTo>
                  <a:lnTo>
                    <a:pt x="4699649" y="337044"/>
                  </a:lnTo>
                  <a:lnTo>
                    <a:pt x="4655949" y="315784"/>
                  </a:lnTo>
                  <a:lnTo>
                    <a:pt x="4611888" y="295160"/>
                  </a:lnTo>
                  <a:lnTo>
                    <a:pt x="4567471" y="275178"/>
                  </a:lnTo>
                  <a:lnTo>
                    <a:pt x="4522705" y="255843"/>
                  </a:lnTo>
                  <a:lnTo>
                    <a:pt x="4477594" y="237162"/>
                  </a:lnTo>
                  <a:lnTo>
                    <a:pt x="4432146" y="219141"/>
                  </a:lnTo>
                  <a:lnTo>
                    <a:pt x="4386366" y="201785"/>
                  </a:lnTo>
                  <a:lnTo>
                    <a:pt x="4340259" y="185101"/>
                  </a:lnTo>
                  <a:lnTo>
                    <a:pt x="4293833" y="169094"/>
                  </a:lnTo>
                  <a:lnTo>
                    <a:pt x="4247093" y="153771"/>
                  </a:lnTo>
                  <a:lnTo>
                    <a:pt x="4200044" y="139137"/>
                  </a:lnTo>
                  <a:lnTo>
                    <a:pt x="4152694" y="125198"/>
                  </a:lnTo>
                  <a:lnTo>
                    <a:pt x="4105047" y="111960"/>
                  </a:lnTo>
                  <a:lnTo>
                    <a:pt x="4057110" y="99430"/>
                  </a:lnTo>
                  <a:lnTo>
                    <a:pt x="4008889" y="87613"/>
                  </a:lnTo>
                  <a:lnTo>
                    <a:pt x="3960390" y="76516"/>
                  </a:lnTo>
                  <a:lnTo>
                    <a:pt x="3911618" y="66143"/>
                  </a:lnTo>
                  <a:lnTo>
                    <a:pt x="3862580" y="56501"/>
                  </a:lnTo>
                  <a:lnTo>
                    <a:pt x="3813282" y="47597"/>
                  </a:lnTo>
                  <a:lnTo>
                    <a:pt x="3763729" y="39436"/>
                  </a:lnTo>
                  <a:lnTo>
                    <a:pt x="3713928" y="32023"/>
                  </a:lnTo>
                  <a:lnTo>
                    <a:pt x="3663884" y="25366"/>
                  </a:lnTo>
                  <a:lnTo>
                    <a:pt x="3613603" y="19469"/>
                  </a:lnTo>
                  <a:lnTo>
                    <a:pt x="3563092" y="14340"/>
                  </a:lnTo>
                  <a:lnTo>
                    <a:pt x="3512357" y="9983"/>
                  </a:lnTo>
                  <a:lnTo>
                    <a:pt x="3461402" y="6405"/>
                  </a:lnTo>
                  <a:lnTo>
                    <a:pt x="3410235" y="3611"/>
                  </a:lnTo>
                  <a:lnTo>
                    <a:pt x="3358862" y="1609"/>
                  </a:lnTo>
                  <a:lnTo>
                    <a:pt x="3307287" y="403"/>
                  </a:lnTo>
                  <a:lnTo>
                    <a:pt x="325551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0232" y="3124200"/>
              <a:ext cx="5001768" cy="37337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88493"/>
            <a:ext cx="3494404" cy="1904364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35"/>
              </a:spcBef>
            </a:pPr>
            <a:r>
              <a:rPr spc="170" dirty="0">
                <a:solidFill>
                  <a:srgbClr val="000000"/>
                </a:solidFill>
              </a:rPr>
              <a:t>LA </a:t>
            </a:r>
            <a:r>
              <a:rPr spc="125" dirty="0">
                <a:solidFill>
                  <a:srgbClr val="000000"/>
                </a:solidFill>
              </a:rPr>
              <a:t>NOTTE </a:t>
            </a:r>
            <a:r>
              <a:rPr spc="130" dirty="0">
                <a:solidFill>
                  <a:srgbClr val="000000"/>
                </a:solidFill>
              </a:rPr>
              <a:t> </a:t>
            </a:r>
            <a:r>
              <a:rPr spc="150" dirty="0">
                <a:solidFill>
                  <a:srgbClr val="000000"/>
                </a:solidFill>
              </a:rPr>
              <a:t>DEI </a:t>
            </a:r>
            <a:r>
              <a:rPr spc="155" dirty="0">
                <a:solidFill>
                  <a:srgbClr val="000000"/>
                </a:solidFill>
              </a:rPr>
              <a:t> </a:t>
            </a:r>
            <a:r>
              <a:rPr spc="160" dirty="0">
                <a:solidFill>
                  <a:srgbClr val="000000"/>
                </a:solidFill>
              </a:rPr>
              <a:t>CRISTALLI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456814"/>
            <a:ext cx="3602354" cy="31877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1300" marR="5080" indent="-229235">
              <a:lnSpc>
                <a:spcPct val="80000"/>
              </a:lnSpc>
              <a:spcBef>
                <a:spcPts val="50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700" b="1" spc="75" dirty="0">
                <a:latin typeface="Georgia"/>
                <a:cs typeface="Georgia"/>
              </a:rPr>
              <a:t>In particolare nella </a:t>
            </a:r>
            <a:r>
              <a:rPr sz="1700" b="1" spc="80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cosiddetta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notte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spc="80" dirty="0">
                <a:latin typeface="Georgia"/>
                <a:cs typeface="Georgia"/>
              </a:rPr>
              <a:t>dei</a:t>
            </a:r>
            <a:r>
              <a:rPr sz="1700" b="1" spc="-10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cristalli </a:t>
            </a:r>
            <a:r>
              <a:rPr sz="1700" b="1" spc="-420" dirty="0">
                <a:latin typeface="Georgia"/>
                <a:cs typeface="Georgia"/>
              </a:rPr>
              <a:t> </a:t>
            </a:r>
            <a:r>
              <a:rPr sz="1700" b="1" spc="55" dirty="0">
                <a:latin typeface="Georgia"/>
                <a:cs typeface="Georgia"/>
              </a:rPr>
              <a:t>8-9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spc="80" dirty="0">
                <a:latin typeface="Georgia"/>
                <a:cs typeface="Georgia"/>
              </a:rPr>
              <a:t>novembre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spc="150" dirty="0">
                <a:latin typeface="Georgia"/>
                <a:cs typeface="Georgia"/>
              </a:rPr>
              <a:t>1938,</a:t>
            </a:r>
            <a:r>
              <a:rPr sz="1700" b="1" spc="-45" dirty="0">
                <a:latin typeface="Georgia"/>
                <a:cs typeface="Georgia"/>
              </a:rPr>
              <a:t> </a:t>
            </a:r>
            <a:r>
              <a:rPr sz="1700" b="1" spc="80" dirty="0">
                <a:latin typeface="Georgia"/>
                <a:cs typeface="Georgia"/>
              </a:rPr>
              <a:t>in</a:t>
            </a:r>
            <a:r>
              <a:rPr sz="1700" b="1" spc="-10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tutta </a:t>
            </a:r>
            <a:r>
              <a:rPr sz="1700" b="1" spc="-420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la </a:t>
            </a:r>
            <a:r>
              <a:rPr sz="1700" b="1" spc="80" dirty="0">
                <a:latin typeface="Georgia"/>
                <a:cs typeface="Georgia"/>
              </a:rPr>
              <a:t>Germania </a:t>
            </a:r>
            <a:r>
              <a:rPr sz="1700" b="1" spc="70" dirty="0">
                <a:latin typeface="Georgia"/>
                <a:cs typeface="Georgia"/>
              </a:rPr>
              <a:t>le </a:t>
            </a:r>
            <a:r>
              <a:rPr sz="1700" b="1" spc="75" dirty="0">
                <a:latin typeface="Georgia"/>
                <a:cs typeface="Georgia"/>
              </a:rPr>
              <a:t>sinagoghe </a:t>
            </a:r>
            <a:r>
              <a:rPr sz="1700" b="1" spc="80" dirty="0">
                <a:latin typeface="Georgia"/>
                <a:cs typeface="Georgia"/>
              </a:rPr>
              <a:t> </a:t>
            </a:r>
            <a:r>
              <a:rPr sz="1700" b="1" spc="85" dirty="0">
                <a:latin typeface="Georgia"/>
                <a:cs typeface="Georgia"/>
              </a:rPr>
              <a:t>furono </a:t>
            </a:r>
            <a:r>
              <a:rPr sz="1700" b="1" spc="75" dirty="0">
                <a:latin typeface="Georgia"/>
                <a:cs typeface="Georgia"/>
              </a:rPr>
              <a:t>date </a:t>
            </a:r>
            <a:r>
              <a:rPr sz="1700" b="1" spc="80" dirty="0">
                <a:latin typeface="Georgia"/>
                <a:cs typeface="Georgia"/>
              </a:rPr>
              <a:t>in fiamme </a:t>
            </a:r>
            <a:r>
              <a:rPr sz="1700" b="1" spc="70" dirty="0">
                <a:latin typeface="Georgia"/>
                <a:cs typeface="Georgia"/>
              </a:rPr>
              <a:t>e </a:t>
            </a:r>
            <a:r>
              <a:rPr sz="1700" b="1" spc="75" dirty="0">
                <a:latin typeface="Georgia"/>
                <a:cs typeface="Georgia"/>
              </a:rPr>
              <a:t>i </a:t>
            </a:r>
            <a:r>
              <a:rPr sz="1700" b="1" spc="80" dirty="0">
                <a:latin typeface="Georgia"/>
                <a:cs typeface="Georgia"/>
              </a:rPr>
              <a:t> </a:t>
            </a:r>
            <a:r>
              <a:rPr sz="1700" b="1" spc="75" dirty="0">
                <a:latin typeface="Georgia"/>
                <a:cs typeface="Georgia"/>
              </a:rPr>
              <a:t>negozi ebraici </a:t>
            </a:r>
            <a:r>
              <a:rPr sz="1700" b="1" spc="65" dirty="0">
                <a:latin typeface="Georgia"/>
                <a:cs typeface="Georgia"/>
              </a:rPr>
              <a:t>devastati. Il </a:t>
            </a:r>
            <a:r>
              <a:rPr sz="1700" b="1" spc="70" dirty="0">
                <a:latin typeface="Georgia"/>
                <a:cs typeface="Georgia"/>
              </a:rPr>
              <a:t> processo </a:t>
            </a:r>
            <a:r>
              <a:rPr sz="1700" b="1" spc="80" dirty="0">
                <a:latin typeface="Georgia"/>
                <a:cs typeface="Georgia"/>
              </a:rPr>
              <a:t>di </a:t>
            </a:r>
            <a:r>
              <a:rPr sz="1700" b="1" spc="75" dirty="0">
                <a:latin typeface="Georgia"/>
                <a:cs typeface="Georgia"/>
              </a:rPr>
              <a:t>segregazione </a:t>
            </a:r>
            <a:r>
              <a:rPr sz="1700" b="1" spc="70" dirty="0">
                <a:latin typeface="Georgia"/>
                <a:cs typeface="Georgia"/>
              </a:rPr>
              <a:t>e </a:t>
            </a:r>
            <a:r>
              <a:rPr sz="1700" b="1" spc="75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repressione</a:t>
            </a:r>
            <a:r>
              <a:rPr sz="1700" b="1" spc="-5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subì</a:t>
            </a:r>
            <a:endParaRPr sz="1700" dirty="0">
              <a:latin typeface="Georgia"/>
              <a:cs typeface="Georgia"/>
            </a:endParaRPr>
          </a:p>
          <a:p>
            <a:pPr marL="241300" marR="81915">
              <a:lnSpc>
                <a:spcPct val="80000"/>
              </a:lnSpc>
              <a:spcBef>
                <a:spcPts val="5"/>
              </a:spcBef>
            </a:pPr>
            <a:r>
              <a:rPr sz="1700" b="1" spc="70" dirty="0">
                <a:latin typeface="Georgia"/>
                <a:cs typeface="Georgia"/>
              </a:rPr>
              <a:t>un’accelerazione</a:t>
            </a:r>
            <a:r>
              <a:rPr sz="1700" b="1" spc="-15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che</a:t>
            </a:r>
            <a:r>
              <a:rPr sz="1700" b="1" spc="-15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sfociò </a:t>
            </a:r>
            <a:r>
              <a:rPr sz="1700" b="1" spc="-415" dirty="0">
                <a:latin typeface="Georgia"/>
                <a:cs typeface="Georgia"/>
              </a:rPr>
              <a:t> </a:t>
            </a:r>
            <a:r>
              <a:rPr sz="1700" b="1" spc="75" dirty="0">
                <a:latin typeface="Georgia"/>
                <a:cs typeface="Georgia"/>
              </a:rPr>
              <a:t>nella decisione, </a:t>
            </a:r>
            <a:r>
              <a:rPr sz="1700" b="1" spc="70" dirty="0">
                <a:latin typeface="Georgia"/>
                <a:cs typeface="Georgia"/>
              </a:rPr>
              <a:t>presa </a:t>
            </a:r>
            <a:r>
              <a:rPr sz="1700" b="1" spc="75" dirty="0">
                <a:latin typeface="Georgia"/>
                <a:cs typeface="Georgia"/>
              </a:rPr>
              <a:t>dai </a:t>
            </a:r>
            <a:r>
              <a:rPr sz="1700" b="1" spc="80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nazisti </a:t>
            </a:r>
            <a:r>
              <a:rPr sz="1700" b="1" spc="75" dirty="0">
                <a:latin typeface="Georgia"/>
                <a:cs typeface="Georgia"/>
              </a:rPr>
              <a:t>nella </a:t>
            </a:r>
            <a:r>
              <a:rPr sz="1700" b="1" spc="70" dirty="0">
                <a:latin typeface="Georgia"/>
                <a:cs typeface="Georgia"/>
              </a:rPr>
              <a:t>Conferenza </a:t>
            </a:r>
            <a:r>
              <a:rPr sz="1700" b="1" spc="80" dirty="0">
                <a:latin typeface="Georgia"/>
                <a:cs typeface="Georgia"/>
              </a:rPr>
              <a:t>di </a:t>
            </a:r>
            <a:r>
              <a:rPr sz="1700" b="1" spc="-420" dirty="0">
                <a:latin typeface="Georgia"/>
                <a:cs typeface="Georgia"/>
              </a:rPr>
              <a:t> </a:t>
            </a:r>
            <a:r>
              <a:rPr sz="1700" b="1" spc="80" dirty="0">
                <a:latin typeface="Georgia"/>
                <a:cs typeface="Georgia"/>
              </a:rPr>
              <a:t>Wannsee,</a:t>
            </a:r>
            <a:r>
              <a:rPr sz="1700" b="1" spc="-35" dirty="0">
                <a:latin typeface="Georgia"/>
                <a:cs typeface="Georgia"/>
              </a:rPr>
              <a:t> </a:t>
            </a:r>
            <a:r>
              <a:rPr sz="1700" b="1" spc="80" dirty="0">
                <a:latin typeface="Georgia"/>
                <a:cs typeface="Georgia"/>
              </a:rPr>
              <a:t>di</a:t>
            </a:r>
            <a:r>
              <a:rPr sz="1700" b="1" dirty="0">
                <a:latin typeface="Georgia"/>
                <a:cs typeface="Georgia"/>
              </a:rPr>
              <a:t> </a:t>
            </a:r>
            <a:r>
              <a:rPr sz="1700" b="1" spc="85" dirty="0">
                <a:latin typeface="Georgia"/>
                <a:cs typeface="Georgia"/>
              </a:rPr>
              <a:t>porre</a:t>
            </a:r>
            <a:r>
              <a:rPr sz="1700" b="1" spc="-10" dirty="0">
                <a:latin typeface="Georgia"/>
                <a:cs typeface="Georgia"/>
              </a:rPr>
              <a:t> </a:t>
            </a:r>
            <a:r>
              <a:rPr sz="1700" b="1" spc="75" dirty="0">
                <a:latin typeface="Georgia"/>
                <a:cs typeface="Georgia"/>
              </a:rPr>
              <a:t>fine</a:t>
            </a:r>
            <a:r>
              <a:rPr sz="1700" b="1" spc="-20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alla </a:t>
            </a:r>
            <a:r>
              <a:rPr sz="1700" b="1" spc="-415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questione </a:t>
            </a:r>
            <a:r>
              <a:rPr sz="1700" b="1" spc="75" dirty="0">
                <a:latin typeface="Georgia"/>
                <a:cs typeface="Georgia"/>
              </a:rPr>
              <a:t>ebraica </a:t>
            </a:r>
            <a:r>
              <a:rPr sz="1700" b="1" spc="80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attraverso </a:t>
            </a:r>
            <a:r>
              <a:rPr sz="1700" b="1" spc="75" dirty="0">
                <a:latin typeface="Georgia"/>
                <a:cs typeface="Georgia"/>
              </a:rPr>
              <a:t>lo sterminio </a:t>
            </a:r>
            <a:r>
              <a:rPr sz="1700" b="1" spc="80" dirty="0">
                <a:latin typeface="Georgia"/>
                <a:cs typeface="Georgia"/>
              </a:rPr>
              <a:t> </a:t>
            </a:r>
            <a:r>
              <a:rPr sz="1700" b="1" spc="70" dirty="0">
                <a:latin typeface="Georgia"/>
                <a:cs typeface="Georgia"/>
              </a:rPr>
              <a:t>sistematico</a:t>
            </a:r>
            <a:endParaRPr sz="17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4232" y="11175"/>
            <a:ext cx="7287767" cy="368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8011" y="3802379"/>
            <a:ext cx="7463988" cy="30556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11365" y="990041"/>
            <a:ext cx="3799204" cy="1301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695"/>
              </a:spcBef>
            </a:pPr>
            <a:r>
              <a:rPr spc="155" dirty="0"/>
              <a:t>LO </a:t>
            </a:r>
            <a:r>
              <a:rPr spc="160" dirty="0"/>
              <a:t> </a:t>
            </a:r>
            <a:r>
              <a:rPr spc="155" dirty="0"/>
              <a:t>STERMINIO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512559" cy="6858000"/>
            <a:chOff x="0" y="0"/>
            <a:chExt cx="6512559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512559" cy="5614670"/>
            </a:xfrm>
            <a:custGeom>
              <a:avLst/>
              <a:gdLst/>
              <a:ahLst/>
              <a:cxnLst/>
              <a:rect l="l" t="t" r="r" b="b"/>
              <a:pathLst>
                <a:path w="6512559" h="5614670">
                  <a:moveTo>
                    <a:pt x="4133088" y="1202817"/>
                  </a:moveTo>
                  <a:lnTo>
                    <a:pt x="4132503" y="1150188"/>
                  </a:lnTo>
                  <a:lnTo>
                    <a:pt x="4130776" y="1097826"/>
                  </a:lnTo>
                  <a:lnTo>
                    <a:pt x="4127906" y="1045756"/>
                  </a:lnTo>
                  <a:lnTo>
                    <a:pt x="4123906" y="994003"/>
                  </a:lnTo>
                  <a:lnTo>
                    <a:pt x="4118800" y="942555"/>
                  </a:lnTo>
                  <a:lnTo>
                    <a:pt x="4112590" y="891451"/>
                  </a:lnTo>
                  <a:lnTo>
                    <a:pt x="4105287" y="840689"/>
                  </a:lnTo>
                  <a:lnTo>
                    <a:pt x="4096905" y="790270"/>
                  </a:lnTo>
                  <a:lnTo>
                    <a:pt x="4087469" y="740232"/>
                  </a:lnTo>
                  <a:lnTo>
                    <a:pt x="4076966" y="690575"/>
                  </a:lnTo>
                  <a:lnTo>
                    <a:pt x="4065422" y="641299"/>
                  </a:lnTo>
                  <a:lnTo>
                    <a:pt x="4052849" y="592429"/>
                  </a:lnTo>
                  <a:lnTo>
                    <a:pt x="4039260" y="543979"/>
                  </a:lnTo>
                  <a:lnTo>
                    <a:pt x="4024655" y="495960"/>
                  </a:lnTo>
                  <a:lnTo>
                    <a:pt x="4009072" y="448386"/>
                  </a:lnTo>
                  <a:lnTo>
                    <a:pt x="3992499" y="401256"/>
                  </a:lnTo>
                  <a:lnTo>
                    <a:pt x="3974960" y="354596"/>
                  </a:lnTo>
                  <a:lnTo>
                    <a:pt x="3956456" y="308406"/>
                  </a:lnTo>
                  <a:lnTo>
                    <a:pt x="3937000" y="262712"/>
                  </a:lnTo>
                  <a:lnTo>
                    <a:pt x="3916629" y="217525"/>
                  </a:lnTo>
                  <a:lnTo>
                    <a:pt x="3895318" y="172847"/>
                  </a:lnTo>
                  <a:lnTo>
                    <a:pt x="3873106" y="128701"/>
                  </a:lnTo>
                  <a:lnTo>
                    <a:pt x="3850005" y="85090"/>
                  </a:lnTo>
                  <a:lnTo>
                    <a:pt x="3798316" y="0"/>
                  </a:lnTo>
                  <a:lnTo>
                    <a:pt x="0" y="0"/>
                  </a:lnTo>
                  <a:lnTo>
                    <a:pt x="0" y="2718816"/>
                  </a:lnTo>
                  <a:lnTo>
                    <a:pt x="129311" y="2861056"/>
                  </a:lnTo>
                  <a:lnTo>
                    <a:pt x="164071" y="2895104"/>
                  </a:lnTo>
                  <a:lnTo>
                    <a:pt x="199529" y="2928429"/>
                  </a:lnTo>
                  <a:lnTo>
                    <a:pt x="235686" y="2961030"/>
                  </a:lnTo>
                  <a:lnTo>
                    <a:pt x="272503" y="2992869"/>
                  </a:lnTo>
                  <a:lnTo>
                    <a:pt x="309994" y="3023971"/>
                  </a:lnTo>
                  <a:lnTo>
                    <a:pt x="348119" y="3054286"/>
                  </a:lnTo>
                  <a:lnTo>
                    <a:pt x="386892" y="3083826"/>
                  </a:lnTo>
                  <a:lnTo>
                    <a:pt x="426300" y="3112579"/>
                  </a:lnTo>
                  <a:lnTo>
                    <a:pt x="466318" y="3140519"/>
                  </a:lnTo>
                  <a:lnTo>
                    <a:pt x="506933" y="3167646"/>
                  </a:lnTo>
                  <a:lnTo>
                    <a:pt x="548132" y="3193948"/>
                  </a:lnTo>
                  <a:lnTo>
                    <a:pt x="589927" y="3219412"/>
                  </a:lnTo>
                  <a:lnTo>
                    <a:pt x="632269" y="3244011"/>
                  </a:lnTo>
                  <a:lnTo>
                    <a:pt x="675182" y="3267760"/>
                  </a:lnTo>
                  <a:lnTo>
                    <a:pt x="718629" y="3290620"/>
                  </a:lnTo>
                  <a:lnTo>
                    <a:pt x="762609" y="3312604"/>
                  </a:lnTo>
                  <a:lnTo>
                    <a:pt x="807110" y="3333686"/>
                  </a:lnTo>
                  <a:lnTo>
                    <a:pt x="852119" y="3353854"/>
                  </a:lnTo>
                  <a:lnTo>
                    <a:pt x="897623" y="3373094"/>
                  </a:lnTo>
                  <a:lnTo>
                    <a:pt x="943610" y="3391395"/>
                  </a:lnTo>
                  <a:lnTo>
                    <a:pt x="990066" y="3408756"/>
                  </a:lnTo>
                  <a:lnTo>
                    <a:pt x="1036980" y="3425152"/>
                  </a:lnTo>
                  <a:lnTo>
                    <a:pt x="1084351" y="3440582"/>
                  </a:lnTo>
                  <a:lnTo>
                    <a:pt x="1132141" y="3455022"/>
                  </a:lnTo>
                  <a:lnTo>
                    <a:pt x="1180363" y="3468471"/>
                  </a:lnTo>
                  <a:lnTo>
                    <a:pt x="1229004" y="3480917"/>
                  </a:lnTo>
                  <a:lnTo>
                    <a:pt x="1278039" y="3492335"/>
                  </a:lnTo>
                  <a:lnTo>
                    <a:pt x="1327467" y="3502736"/>
                  </a:lnTo>
                  <a:lnTo>
                    <a:pt x="1377264" y="3512083"/>
                  </a:lnTo>
                  <a:lnTo>
                    <a:pt x="1427429" y="3520376"/>
                  </a:lnTo>
                  <a:lnTo>
                    <a:pt x="1477949" y="3527602"/>
                  </a:lnTo>
                  <a:lnTo>
                    <a:pt x="1528800" y="3533749"/>
                  </a:lnTo>
                  <a:lnTo>
                    <a:pt x="1579981" y="3538804"/>
                  </a:lnTo>
                  <a:lnTo>
                    <a:pt x="1631492" y="3542754"/>
                  </a:lnTo>
                  <a:lnTo>
                    <a:pt x="1683296" y="3545598"/>
                  </a:lnTo>
                  <a:lnTo>
                    <a:pt x="1735391" y="3547300"/>
                  </a:lnTo>
                  <a:lnTo>
                    <a:pt x="1787779" y="3547872"/>
                  </a:lnTo>
                  <a:lnTo>
                    <a:pt x="1836229" y="3547389"/>
                  </a:lnTo>
                  <a:lnTo>
                    <a:pt x="1884451" y="3545916"/>
                  </a:lnTo>
                  <a:lnTo>
                    <a:pt x="1932419" y="3543490"/>
                  </a:lnTo>
                  <a:lnTo>
                    <a:pt x="1980120" y="3540099"/>
                  </a:lnTo>
                  <a:lnTo>
                    <a:pt x="2027567" y="3535769"/>
                  </a:lnTo>
                  <a:lnTo>
                    <a:pt x="2074735" y="3530498"/>
                  </a:lnTo>
                  <a:lnTo>
                    <a:pt x="2121611" y="3524300"/>
                  </a:lnTo>
                  <a:lnTo>
                    <a:pt x="2168194" y="3517188"/>
                  </a:lnTo>
                  <a:lnTo>
                    <a:pt x="2214473" y="3509162"/>
                  </a:lnTo>
                  <a:lnTo>
                    <a:pt x="2260435" y="3500234"/>
                  </a:lnTo>
                  <a:lnTo>
                    <a:pt x="2306066" y="3490417"/>
                  </a:lnTo>
                  <a:lnTo>
                    <a:pt x="2351379" y="3479723"/>
                  </a:lnTo>
                  <a:lnTo>
                    <a:pt x="2396337" y="3468154"/>
                  </a:lnTo>
                  <a:lnTo>
                    <a:pt x="2440952" y="3455733"/>
                  </a:lnTo>
                  <a:lnTo>
                    <a:pt x="2485199" y="3442449"/>
                  </a:lnTo>
                  <a:lnTo>
                    <a:pt x="2529065" y="3428327"/>
                  </a:lnTo>
                  <a:lnTo>
                    <a:pt x="2572562" y="3413366"/>
                  </a:lnTo>
                  <a:lnTo>
                    <a:pt x="2615666" y="3397593"/>
                  </a:lnTo>
                  <a:lnTo>
                    <a:pt x="2658376" y="3380994"/>
                  </a:lnTo>
                  <a:lnTo>
                    <a:pt x="2700667" y="3363595"/>
                  </a:lnTo>
                  <a:lnTo>
                    <a:pt x="2742552" y="3345396"/>
                  </a:lnTo>
                  <a:lnTo>
                    <a:pt x="2783992" y="3326409"/>
                  </a:lnTo>
                  <a:lnTo>
                    <a:pt x="2825013" y="3306661"/>
                  </a:lnTo>
                  <a:lnTo>
                    <a:pt x="2865577" y="3286125"/>
                  </a:lnTo>
                  <a:lnTo>
                    <a:pt x="2905683" y="3264839"/>
                  </a:lnTo>
                  <a:lnTo>
                    <a:pt x="2945333" y="3242805"/>
                  </a:lnTo>
                  <a:lnTo>
                    <a:pt x="2984500" y="3220034"/>
                  </a:lnTo>
                  <a:lnTo>
                    <a:pt x="3023184" y="3196539"/>
                  </a:lnTo>
                  <a:lnTo>
                    <a:pt x="3061373" y="3172320"/>
                  </a:lnTo>
                  <a:lnTo>
                    <a:pt x="3099054" y="3147377"/>
                  </a:lnTo>
                  <a:lnTo>
                    <a:pt x="3136227" y="3121749"/>
                  </a:lnTo>
                  <a:lnTo>
                    <a:pt x="3172879" y="3095421"/>
                  </a:lnTo>
                  <a:lnTo>
                    <a:pt x="3208998" y="3068409"/>
                  </a:lnTo>
                  <a:lnTo>
                    <a:pt x="3244583" y="3040735"/>
                  </a:lnTo>
                  <a:lnTo>
                    <a:pt x="3279610" y="3012389"/>
                  </a:lnTo>
                  <a:lnTo>
                    <a:pt x="3314077" y="2983382"/>
                  </a:lnTo>
                  <a:lnTo>
                    <a:pt x="3347974" y="2953740"/>
                  </a:lnTo>
                  <a:lnTo>
                    <a:pt x="3381286" y="2923463"/>
                  </a:lnTo>
                  <a:lnTo>
                    <a:pt x="3414026" y="2892552"/>
                  </a:lnTo>
                  <a:lnTo>
                    <a:pt x="3446157" y="2861030"/>
                  </a:lnTo>
                  <a:lnTo>
                    <a:pt x="3477679" y="2828899"/>
                  </a:lnTo>
                  <a:lnTo>
                    <a:pt x="3508591" y="2796171"/>
                  </a:lnTo>
                  <a:lnTo>
                    <a:pt x="3538867" y="2762859"/>
                  </a:lnTo>
                  <a:lnTo>
                    <a:pt x="3568522" y="2728963"/>
                  </a:lnTo>
                  <a:lnTo>
                    <a:pt x="3597529" y="2694495"/>
                  </a:lnTo>
                  <a:lnTo>
                    <a:pt x="3625875" y="2659481"/>
                  </a:lnTo>
                  <a:lnTo>
                    <a:pt x="3653561" y="2623896"/>
                  </a:lnTo>
                  <a:lnTo>
                    <a:pt x="3680574" y="2587790"/>
                  </a:lnTo>
                  <a:lnTo>
                    <a:pt x="3706901" y="2551138"/>
                  </a:lnTo>
                  <a:lnTo>
                    <a:pt x="3732542" y="2513965"/>
                  </a:lnTo>
                  <a:lnTo>
                    <a:pt x="3757472" y="2476284"/>
                  </a:lnTo>
                  <a:lnTo>
                    <a:pt x="3781704" y="2438108"/>
                  </a:lnTo>
                  <a:lnTo>
                    <a:pt x="3805199" y="2399423"/>
                  </a:lnTo>
                  <a:lnTo>
                    <a:pt x="3827983" y="2360257"/>
                  </a:lnTo>
                  <a:lnTo>
                    <a:pt x="3850017" y="2320620"/>
                  </a:lnTo>
                  <a:lnTo>
                    <a:pt x="3871303" y="2280513"/>
                  </a:lnTo>
                  <a:lnTo>
                    <a:pt x="3891826" y="2239949"/>
                  </a:lnTo>
                  <a:lnTo>
                    <a:pt x="3911587" y="2198941"/>
                  </a:lnTo>
                  <a:lnTo>
                    <a:pt x="3930573" y="2157501"/>
                  </a:lnTo>
                  <a:lnTo>
                    <a:pt x="3948773" y="2115629"/>
                  </a:lnTo>
                  <a:lnTo>
                    <a:pt x="3966172" y="2073338"/>
                  </a:lnTo>
                  <a:lnTo>
                    <a:pt x="3982770" y="2030641"/>
                  </a:lnTo>
                  <a:lnTo>
                    <a:pt x="3998557" y="1987537"/>
                  </a:lnTo>
                  <a:lnTo>
                    <a:pt x="4013517" y="1944039"/>
                  </a:lnTo>
                  <a:lnTo>
                    <a:pt x="4027640" y="1900174"/>
                  </a:lnTo>
                  <a:lnTo>
                    <a:pt x="4040924" y="1855927"/>
                  </a:lnTo>
                  <a:lnTo>
                    <a:pt x="4053357" y="1811324"/>
                  </a:lnTo>
                  <a:lnTo>
                    <a:pt x="4064914" y="1766366"/>
                  </a:lnTo>
                  <a:lnTo>
                    <a:pt x="4075620" y="1721065"/>
                  </a:lnTo>
                  <a:lnTo>
                    <a:pt x="4085437" y="1675434"/>
                  </a:lnTo>
                  <a:lnTo>
                    <a:pt x="4094353" y="1629473"/>
                  </a:lnTo>
                  <a:lnTo>
                    <a:pt x="4102379" y="1583207"/>
                  </a:lnTo>
                  <a:lnTo>
                    <a:pt x="4109504" y="1536623"/>
                  </a:lnTo>
                  <a:lnTo>
                    <a:pt x="4115701" y="1489748"/>
                  </a:lnTo>
                  <a:lnTo>
                    <a:pt x="4120972" y="1442593"/>
                  </a:lnTo>
                  <a:lnTo>
                    <a:pt x="4125303" y="1395158"/>
                  </a:lnTo>
                  <a:lnTo>
                    <a:pt x="4128693" y="1347444"/>
                  </a:lnTo>
                  <a:lnTo>
                    <a:pt x="4131119" y="1299489"/>
                  </a:lnTo>
                  <a:lnTo>
                    <a:pt x="4132592" y="1251280"/>
                  </a:lnTo>
                  <a:lnTo>
                    <a:pt x="4133088" y="1202817"/>
                  </a:lnTo>
                  <a:close/>
                </a:path>
                <a:path w="6512559" h="5614670">
                  <a:moveTo>
                    <a:pt x="6512052" y="4055364"/>
                  </a:moveTo>
                  <a:lnTo>
                    <a:pt x="6511303" y="4006812"/>
                  </a:lnTo>
                  <a:lnTo>
                    <a:pt x="6509093" y="3958615"/>
                  </a:lnTo>
                  <a:lnTo>
                    <a:pt x="6505435" y="3910812"/>
                  </a:lnTo>
                  <a:lnTo>
                    <a:pt x="6500342" y="3863429"/>
                  </a:lnTo>
                  <a:lnTo>
                    <a:pt x="6493853" y="3816477"/>
                  </a:lnTo>
                  <a:lnTo>
                    <a:pt x="6485991" y="3769982"/>
                  </a:lnTo>
                  <a:lnTo>
                    <a:pt x="6476746" y="3723957"/>
                  </a:lnTo>
                  <a:lnTo>
                    <a:pt x="6466179" y="3678440"/>
                  </a:lnTo>
                  <a:lnTo>
                    <a:pt x="6454280" y="3633444"/>
                  </a:lnTo>
                  <a:lnTo>
                    <a:pt x="6441097" y="3588982"/>
                  </a:lnTo>
                  <a:lnTo>
                    <a:pt x="6426632" y="3545090"/>
                  </a:lnTo>
                  <a:lnTo>
                    <a:pt x="6410909" y="3501783"/>
                  </a:lnTo>
                  <a:lnTo>
                    <a:pt x="6393955" y="3459086"/>
                  </a:lnTo>
                  <a:lnTo>
                    <a:pt x="6375794" y="3417011"/>
                  </a:lnTo>
                  <a:lnTo>
                    <a:pt x="6356451" y="3375596"/>
                  </a:lnTo>
                  <a:lnTo>
                    <a:pt x="6335928" y="3334842"/>
                  </a:lnTo>
                  <a:lnTo>
                    <a:pt x="6314262" y="3294786"/>
                  </a:lnTo>
                  <a:lnTo>
                    <a:pt x="6291478" y="3255441"/>
                  </a:lnTo>
                  <a:lnTo>
                    <a:pt x="6267577" y="3216833"/>
                  </a:lnTo>
                  <a:lnTo>
                    <a:pt x="6242609" y="3178987"/>
                  </a:lnTo>
                  <a:lnTo>
                    <a:pt x="6216574" y="3141929"/>
                  </a:lnTo>
                  <a:lnTo>
                    <a:pt x="6189510" y="3105658"/>
                  </a:lnTo>
                  <a:lnTo>
                    <a:pt x="6161417" y="3070212"/>
                  </a:lnTo>
                  <a:lnTo>
                    <a:pt x="6132334" y="3035617"/>
                  </a:lnTo>
                  <a:lnTo>
                    <a:pt x="6102274" y="3001873"/>
                  </a:lnTo>
                  <a:lnTo>
                    <a:pt x="6071273" y="2969031"/>
                  </a:lnTo>
                  <a:lnTo>
                    <a:pt x="6039332" y="2937091"/>
                  </a:lnTo>
                  <a:lnTo>
                    <a:pt x="6006490" y="2906090"/>
                  </a:lnTo>
                  <a:lnTo>
                    <a:pt x="5972746" y="2876029"/>
                  </a:lnTo>
                  <a:lnTo>
                    <a:pt x="5938151" y="2846946"/>
                  </a:lnTo>
                  <a:lnTo>
                    <a:pt x="5902706" y="2818854"/>
                  </a:lnTo>
                  <a:lnTo>
                    <a:pt x="5866435" y="2791790"/>
                  </a:lnTo>
                  <a:lnTo>
                    <a:pt x="5829376" y="2765755"/>
                  </a:lnTo>
                  <a:lnTo>
                    <a:pt x="5791530" y="2740787"/>
                  </a:lnTo>
                  <a:lnTo>
                    <a:pt x="5752922" y="2716885"/>
                  </a:lnTo>
                  <a:lnTo>
                    <a:pt x="5713577" y="2694101"/>
                  </a:lnTo>
                  <a:lnTo>
                    <a:pt x="5673522" y="2672435"/>
                  </a:lnTo>
                  <a:lnTo>
                    <a:pt x="5632767" y="2651912"/>
                  </a:lnTo>
                  <a:lnTo>
                    <a:pt x="5591353" y="2632570"/>
                  </a:lnTo>
                  <a:lnTo>
                    <a:pt x="5549277" y="2614409"/>
                  </a:lnTo>
                  <a:lnTo>
                    <a:pt x="5506580" y="2597454"/>
                  </a:lnTo>
                  <a:lnTo>
                    <a:pt x="5463273" y="2581732"/>
                  </a:lnTo>
                  <a:lnTo>
                    <a:pt x="5419382" y="2567267"/>
                  </a:lnTo>
                  <a:lnTo>
                    <a:pt x="5374919" y="2554084"/>
                  </a:lnTo>
                  <a:lnTo>
                    <a:pt x="5329923" y="2542184"/>
                  </a:lnTo>
                  <a:lnTo>
                    <a:pt x="5284406" y="2531618"/>
                  </a:lnTo>
                  <a:lnTo>
                    <a:pt x="5238381" y="2522372"/>
                  </a:lnTo>
                  <a:lnTo>
                    <a:pt x="5191887" y="2514511"/>
                  </a:lnTo>
                  <a:lnTo>
                    <a:pt x="5144935" y="2508021"/>
                  </a:lnTo>
                  <a:lnTo>
                    <a:pt x="5097551" y="2502928"/>
                  </a:lnTo>
                  <a:lnTo>
                    <a:pt x="5049748" y="2499271"/>
                  </a:lnTo>
                  <a:lnTo>
                    <a:pt x="5001552" y="2497061"/>
                  </a:lnTo>
                  <a:lnTo>
                    <a:pt x="4953000" y="2496312"/>
                  </a:lnTo>
                  <a:lnTo>
                    <a:pt x="4904435" y="2497061"/>
                  </a:lnTo>
                  <a:lnTo>
                    <a:pt x="4856238" y="2499271"/>
                  </a:lnTo>
                  <a:lnTo>
                    <a:pt x="4808436" y="2502928"/>
                  </a:lnTo>
                  <a:lnTo>
                    <a:pt x="4761052" y="2508021"/>
                  </a:lnTo>
                  <a:lnTo>
                    <a:pt x="4714100" y="2514511"/>
                  </a:lnTo>
                  <a:lnTo>
                    <a:pt x="4667605" y="2522372"/>
                  </a:lnTo>
                  <a:lnTo>
                    <a:pt x="4621581" y="2531618"/>
                  </a:lnTo>
                  <a:lnTo>
                    <a:pt x="4576064" y="2542184"/>
                  </a:lnTo>
                  <a:lnTo>
                    <a:pt x="4531068" y="2554084"/>
                  </a:lnTo>
                  <a:lnTo>
                    <a:pt x="4486605" y="2567267"/>
                  </a:lnTo>
                  <a:lnTo>
                    <a:pt x="4442714" y="2581732"/>
                  </a:lnTo>
                  <a:lnTo>
                    <a:pt x="4399407" y="2597454"/>
                  </a:lnTo>
                  <a:lnTo>
                    <a:pt x="4356709" y="2614409"/>
                  </a:lnTo>
                  <a:lnTo>
                    <a:pt x="4314634" y="2632570"/>
                  </a:lnTo>
                  <a:lnTo>
                    <a:pt x="4273220" y="2651912"/>
                  </a:lnTo>
                  <a:lnTo>
                    <a:pt x="4232465" y="2672435"/>
                  </a:lnTo>
                  <a:lnTo>
                    <a:pt x="4192409" y="2694101"/>
                  </a:lnTo>
                  <a:lnTo>
                    <a:pt x="4153065" y="2716885"/>
                  </a:lnTo>
                  <a:lnTo>
                    <a:pt x="4114457" y="2740787"/>
                  </a:lnTo>
                  <a:lnTo>
                    <a:pt x="4076611" y="2765755"/>
                  </a:lnTo>
                  <a:lnTo>
                    <a:pt x="4039552" y="2791790"/>
                  </a:lnTo>
                  <a:lnTo>
                    <a:pt x="4003281" y="2818854"/>
                  </a:lnTo>
                  <a:lnTo>
                    <a:pt x="3967835" y="2846946"/>
                  </a:lnTo>
                  <a:lnTo>
                    <a:pt x="3933240" y="2876029"/>
                  </a:lnTo>
                  <a:lnTo>
                    <a:pt x="3899497" y="2906090"/>
                  </a:lnTo>
                  <a:lnTo>
                    <a:pt x="3866654" y="2937091"/>
                  </a:lnTo>
                  <a:lnTo>
                    <a:pt x="3834714" y="2969031"/>
                  </a:lnTo>
                  <a:lnTo>
                    <a:pt x="3803713" y="3001873"/>
                  </a:lnTo>
                  <a:lnTo>
                    <a:pt x="3773652" y="3035617"/>
                  </a:lnTo>
                  <a:lnTo>
                    <a:pt x="3744569" y="3070212"/>
                  </a:lnTo>
                  <a:lnTo>
                    <a:pt x="3716477" y="3105658"/>
                  </a:lnTo>
                  <a:lnTo>
                    <a:pt x="3689413" y="3141929"/>
                  </a:lnTo>
                  <a:lnTo>
                    <a:pt x="3663378" y="3178987"/>
                  </a:lnTo>
                  <a:lnTo>
                    <a:pt x="3638410" y="3216833"/>
                  </a:lnTo>
                  <a:lnTo>
                    <a:pt x="3614509" y="3255441"/>
                  </a:lnTo>
                  <a:lnTo>
                    <a:pt x="3591725" y="3294786"/>
                  </a:lnTo>
                  <a:lnTo>
                    <a:pt x="3570059" y="3334842"/>
                  </a:lnTo>
                  <a:lnTo>
                    <a:pt x="3549535" y="3375596"/>
                  </a:lnTo>
                  <a:lnTo>
                    <a:pt x="3530193" y="3417011"/>
                  </a:lnTo>
                  <a:lnTo>
                    <a:pt x="3512032" y="3459086"/>
                  </a:lnTo>
                  <a:lnTo>
                    <a:pt x="3495078" y="3501783"/>
                  </a:lnTo>
                  <a:lnTo>
                    <a:pt x="3479355" y="3545090"/>
                  </a:lnTo>
                  <a:lnTo>
                    <a:pt x="3464890" y="3588982"/>
                  </a:lnTo>
                  <a:lnTo>
                    <a:pt x="3451707" y="3633444"/>
                  </a:lnTo>
                  <a:lnTo>
                    <a:pt x="3439807" y="3678440"/>
                  </a:lnTo>
                  <a:lnTo>
                    <a:pt x="3429241" y="3723957"/>
                  </a:lnTo>
                  <a:lnTo>
                    <a:pt x="3419995" y="3769982"/>
                  </a:lnTo>
                  <a:lnTo>
                    <a:pt x="3412134" y="3816477"/>
                  </a:lnTo>
                  <a:lnTo>
                    <a:pt x="3405644" y="3863429"/>
                  </a:lnTo>
                  <a:lnTo>
                    <a:pt x="3400552" y="3910812"/>
                  </a:lnTo>
                  <a:lnTo>
                    <a:pt x="3396894" y="3958615"/>
                  </a:lnTo>
                  <a:lnTo>
                    <a:pt x="3394684" y="4006812"/>
                  </a:lnTo>
                  <a:lnTo>
                    <a:pt x="3393948" y="4055364"/>
                  </a:lnTo>
                  <a:lnTo>
                    <a:pt x="3394684" y="4103928"/>
                  </a:lnTo>
                  <a:lnTo>
                    <a:pt x="3396894" y="4152125"/>
                  </a:lnTo>
                  <a:lnTo>
                    <a:pt x="3400552" y="4199928"/>
                  </a:lnTo>
                  <a:lnTo>
                    <a:pt x="3405644" y="4247312"/>
                  </a:lnTo>
                  <a:lnTo>
                    <a:pt x="3412134" y="4294263"/>
                  </a:lnTo>
                  <a:lnTo>
                    <a:pt x="3419995" y="4340758"/>
                  </a:lnTo>
                  <a:lnTo>
                    <a:pt x="3429241" y="4386783"/>
                  </a:lnTo>
                  <a:lnTo>
                    <a:pt x="3439807" y="4432300"/>
                  </a:lnTo>
                  <a:lnTo>
                    <a:pt x="3451707" y="4477296"/>
                  </a:lnTo>
                  <a:lnTo>
                    <a:pt x="3464890" y="4521759"/>
                  </a:lnTo>
                  <a:lnTo>
                    <a:pt x="3479355" y="4565650"/>
                  </a:lnTo>
                  <a:lnTo>
                    <a:pt x="3495078" y="4608957"/>
                  </a:lnTo>
                  <a:lnTo>
                    <a:pt x="3512032" y="4651654"/>
                  </a:lnTo>
                  <a:lnTo>
                    <a:pt x="3530193" y="4693729"/>
                  </a:lnTo>
                  <a:lnTo>
                    <a:pt x="3549535" y="4735144"/>
                  </a:lnTo>
                  <a:lnTo>
                    <a:pt x="3570059" y="4775898"/>
                  </a:lnTo>
                  <a:lnTo>
                    <a:pt x="3591725" y="4815954"/>
                  </a:lnTo>
                  <a:lnTo>
                    <a:pt x="3614509" y="4855299"/>
                  </a:lnTo>
                  <a:lnTo>
                    <a:pt x="3638410" y="4893907"/>
                  </a:lnTo>
                  <a:lnTo>
                    <a:pt x="3663378" y="4931753"/>
                  </a:lnTo>
                  <a:lnTo>
                    <a:pt x="3689413" y="4968811"/>
                  </a:lnTo>
                  <a:lnTo>
                    <a:pt x="3716477" y="5005082"/>
                  </a:lnTo>
                  <a:lnTo>
                    <a:pt x="3744569" y="5040528"/>
                  </a:lnTo>
                  <a:lnTo>
                    <a:pt x="3773652" y="5075123"/>
                  </a:lnTo>
                  <a:lnTo>
                    <a:pt x="3803713" y="5108867"/>
                  </a:lnTo>
                  <a:lnTo>
                    <a:pt x="3834714" y="5141709"/>
                  </a:lnTo>
                  <a:lnTo>
                    <a:pt x="3866654" y="5173650"/>
                  </a:lnTo>
                  <a:lnTo>
                    <a:pt x="3899497" y="5204650"/>
                  </a:lnTo>
                  <a:lnTo>
                    <a:pt x="3933240" y="5234711"/>
                  </a:lnTo>
                  <a:lnTo>
                    <a:pt x="3967835" y="5263794"/>
                  </a:lnTo>
                  <a:lnTo>
                    <a:pt x="4003281" y="5291887"/>
                  </a:lnTo>
                  <a:lnTo>
                    <a:pt x="4039552" y="5318950"/>
                  </a:lnTo>
                  <a:lnTo>
                    <a:pt x="4076611" y="5344985"/>
                  </a:lnTo>
                  <a:lnTo>
                    <a:pt x="4114457" y="5369953"/>
                  </a:lnTo>
                  <a:lnTo>
                    <a:pt x="4153065" y="5393855"/>
                  </a:lnTo>
                  <a:lnTo>
                    <a:pt x="4192409" y="5416639"/>
                  </a:lnTo>
                  <a:lnTo>
                    <a:pt x="4232465" y="5438305"/>
                  </a:lnTo>
                  <a:lnTo>
                    <a:pt x="4273220" y="5458828"/>
                  </a:lnTo>
                  <a:lnTo>
                    <a:pt x="4314634" y="5478170"/>
                  </a:lnTo>
                  <a:lnTo>
                    <a:pt x="4356709" y="5496331"/>
                  </a:lnTo>
                  <a:lnTo>
                    <a:pt x="4399407" y="5513286"/>
                  </a:lnTo>
                  <a:lnTo>
                    <a:pt x="4442714" y="5529008"/>
                  </a:lnTo>
                  <a:lnTo>
                    <a:pt x="4486605" y="5543474"/>
                  </a:lnTo>
                  <a:lnTo>
                    <a:pt x="4531068" y="5556656"/>
                  </a:lnTo>
                  <a:lnTo>
                    <a:pt x="4576064" y="5568556"/>
                  </a:lnTo>
                  <a:lnTo>
                    <a:pt x="4621581" y="5579122"/>
                  </a:lnTo>
                  <a:lnTo>
                    <a:pt x="4667605" y="5588368"/>
                  </a:lnTo>
                  <a:lnTo>
                    <a:pt x="4714100" y="5596229"/>
                  </a:lnTo>
                  <a:lnTo>
                    <a:pt x="4761052" y="5602719"/>
                  </a:lnTo>
                  <a:lnTo>
                    <a:pt x="4808436" y="5607812"/>
                  </a:lnTo>
                  <a:lnTo>
                    <a:pt x="4856238" y="5611469"/>
                  </a:lnTo>
                  <a:lnTo>
                    <a:pt x="4904435" y="5613679"/>
                  </a:lnTo>
                  <a:lnTo>
                    <a:pt x="4953000" y="5614416"/>
                  </a:lnTo>
                  <a:lnTo>
                    <a:pt x="5001552" y="5613679"/>
                  </a:lnTo>
                  <a:lnTo>
                    <a:pt x="5049748" y="5611469"/>
                  </a:lnTo>
                  <a:lnTo>
                    <a:pt x="5097551" y="5607812"/>
                  </a:lnTo>
                  <a:lnTo>
                    <a:pt x="5144935" y="5602719"/>
                  </a:lnTo>
                  <a:lnTo>
                    <a:pt x="5191887" y="5596229"/>
                  </a:lnTo>
                  <a:lnTo>
                    <a:pt x="5238381" y="5588368"/>
                  </a:lnTo>
                  <a:lnTo>
                    <a:pt x="5284406" y="5579122"/>
                  </a:lnTo>
                  <a:lnTo>
                    <a:pt x="5329923" y="5568556"/>
                  </a:lnTo>
                  <a:lnTo>
                    <a:pt x="5374919" y="5556656"/>
                  </a:lnTo>
                  <a:lnTo>
                    <a:pt x="5419382" y="5543474"/>
                  </a:lnTo>
                  <a:lnTo>
                    <a:pt x="5463273" y="5529008"/>
                  </a:lnTo>
                  <a:lnTo>
                    <a:pt x="5506580" y="5513286"/>
                  </a:lnTo>
                  <a:lnTo>
                    <a:pt x="5549277" y="5496331"/>
                  </a:lnTo>
                  <a:lnTo>
                    <a:pt x="5591353" y="5478170"/>
                  </a:lnTo>
                  <a:lnTo>
                    <a:pt x="5632767" y="5458828"/>
                  </a:lnTo>
                  <a:lnTo>
                    <a:pt x="5673522" y="5438305"/>
                  </a:lnTo>
                  <a:lnTo>
                    <a:pt x="5713577" y="5416639"/>
                  </a:lnTo>
                  <a:lnTo>
                    <a:pt x="5752922" y="5393855"/>
                  </a:lnTo>
                  <a:lnTo>
                    <a:pt x="5791530" y="5369953"/>
                  </a:lnTo>
                  <a:lnTo>
                    <a:pt x="5829376" y="5344985"/>
                  </a:lnTo>
                  <a:lnTo>
                    <a:pt x="5866435" y="5318950"/>
                  </a:lnTo>
                  <a:lnTo>
                    <a:pt x="5902706" y="5291887"/>
                  </a:lnTo>
                  <a:lnTo>
                    <a:pt x="5938151" y="5263794"/>
                  </a:lnTo>
                  <a:lnTo>
                    <a:pt x="5972746" y="5234711"/>
                  </a:lnTo>
                  <a:lnTo>
                    <a:pt x="6006490" y="5204650"/>
                  </a:lnTo>
                  <a:lnTo>
                    <a:pt x="6039332" y="5173650"/>
                  </a:lnTo>
                  <a:lnTo>
                    <a:pt x="6071273" y="5141709"/>
                  </a:lnTo>
                  <a:lnTo>
                    <a:pt x="6102274" y="5108867"/>
                  </a:lnTo>
                  <a:lnTo>
                    <a:pt x="6132334" y="5075123"/>
                  </a:lnTo>
                  <a:lnTo>
                    <a:pt x="6161417" y="5040528"/>
                  </a:lnTo>
                  <a:lnTo>
                    <a:pt x="6189510" y="5005082"/>
                  </a:lnTo>
                  <a:lnTo>
                    <a:pt x="6216574" y="4968811"/>
                  </a:lnTo>
                  <a:lnTo>
                    <a:pt x="6242609" y="4931753"/>
                  </a:lnTo>
                  <a:lnTo>
                    <a:pt x="6267577" y="4893907"/>
                  </a:lnTo>
                  <a:lnTo>
                    <a:pt x="6291478" y="4855299"/>
                  </a:lnTo>
                  <a:lnTo>
                    <a:pt x="6314262" y="4815954"/>
                  </a:lnTo>
                  <a:lnTo>
                    <a:pt x="6335928" y="4775898"/>
                  </a:lnTo>
                  <a:lnTo>
                    <a:pt x="6356451" y="4735144"/>
                  </a:lnTo>
                  <a:lnTo>
                    <a:pt x="6375794" y="4693729"/>
                  </a:lnTo>
                  <a:lnTo>
                    <a:pt x="6393955" y="4651654"/>
                  </a:lnTo>
                  <a:lnTo>
                    <a:pt x="6410909" y="4608957"/>
                  </a:lnTo>
                  <a:lnTo>
                    <a:pt x="6426632" y="4565650"/>
                  </a:lnTo>
                  <a:lnTo>
                    <a:pt x="6441097" y="4521759"/>
                  </a:lnTo>
                  <a:lnTo>
                    <a:pt x="6454280" y="4477296"/>
                  </a:lnTo>
                  <a:lnTo>
                    <a:pt x="6466179" y="4432300"/>
                  </a:lnTo>
                  <a:lnTo>
                    <a:pt x="6476746" y="4386783"/>
                  </a:lnTo>
                  <a:lnTo>
                    <a:pt x="6485991" y="4340758"/>
                  </a:lnTo>
                  <a:lnTo>
                    <a:pt x="6493853" y="4294263"/>
                  </a:lnTo>
                  <a:lnTo>
                    <a:pt x="6500342" y="4247312"/>
                  </a:lnTo>
                  <a:lnTo>
                    <a:pt x="6505435" y="4199928"/>
                  </a:lnTo>
                  <a:lnTo>
                    <a:pt x="6509093" y="4152125"/>
                  </a:lnTo>
                  <a:lnTo>
                    <a:pt x="6511303" y="4103928"/>
                  </a:lnTo>
                  <a:lnTo>
                    <a:pt x="6512052" y="4055364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8540" y="2660904"/>
              <a:ext cx="2788792" cy="27887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968495" cy="33832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47" y="3842003"/>
              <a:ext cx="3322320" cy="3016250"/>
            </a:xfrm>
            <a:custGeom>
              <a:avLst/>
              <a:gdLst/>
              <a:ahLst/>
              <a:cxnLst/>
              <a:rect l="l" t="t" r="r" b="b"/>
              <a:pathLst>
                <a:path w="3322320" h="3016250">
                  <a:moveTo>
                    <a:pt x="1360297" y="0"/>
                  </a:moveTo>
                  <a:lnTo>
                    <a:pt x="1307779" y="689"/>
                  </a:lnTo>
                  <a:lnTo>
                    <a:pt x="1255602" y="2744"/>
                  </a:lnTo>
                  <a:lnTo>
                    <a:pt x="1203783" y="6150"/>
                  </a:lnTo>
                  <a:lnTo>
                    <a:pt x="1152340" y="10887"/>
                  </a:lnTo>
                  <a:lnTo>
                    <a:pt x="1101289" y="16940"/>
                  </a:lnTo>
                  <a:lnTo>
                    <a:pt x="1050647" y="24290"/>
                  </a:lnTo>
                  <a:lnTo>
                    <a:pt x="1000432" y="32921"/>
                  </a:lnTo>
                  <a:lnTo>
                    <a:pt x="950661" y="42815"/>
                  </a:lnTo>
                  <a:lnTo>
                    <a:pt x="901351" y="53956"/>
                  </a:lnTo>
                  <a:lnTo>
                    <a:pt x="852519" y="66325"/>
                  </a:lnTo>
                  <a:lnTo>
                    <a:pt x="804183" y="79906"/>
                  </a:lnTo>
                  <a:lnTo>
                    <a:pt x="756359" y="94681"/>
                  </a:lnTo>
                  <a:lnTo>
                    <a:pt x="709065" y="110634"/>
                  </a:lnTo>
                  <a:lnTo>
                    <a:pt x="662318" y="127746"/>
                  </a:lnTo>
                  <a:lnTo>
                    <a:pt x="616135" y="146002"/>
                  </a:lnTo>
                  <a:lnTo>
                    <a:pt x="570533" y="165382"/>
                  </a:lnTo>
                  <a:lnTo>
                    <a:pt x="525529" y="185871"/>
                  </a:lnTo>
                  <a:lnTo>
                    <a:pt x="481142" y="207452"/>
                  </a:lnTo>
                  <a:lnTo>
                    <a:pt x="437386" y="230106"/>
                  </a:lnTo>
                  <a:lnTo>
                    <a:pt x="394281" y="253816"/>
                  </a:lnTo>
                  <a:lnTo>
                    <a:pt x="351843" y="278566"/>
                  </a:lnTo>
                  <a:lnTo>
                    <a:pt x="310089" y="304338"/>
                  </a:lnTo>
                  <a:lnTo>
                    <a:pt x="269036" y="331115"/>
                  </a:lnTo>
                  <a:lnTo>
                    <a:pt x="228702" y="358880"/>
                  </a:lnTo>
                  <a:lnTo>
                    <a:pt x="189103" y="387615"/>
                  </a:lnTo>
                  <a:lnTo>
                    <a:pt x="150258" y="417304"/>
                  </a:lnTo>
                  <a:lnTo>
                    <a:pt x="112182" y="447929"/>
                  </a:lnTo>
                  <a:lnTo>
                    <a:pt x="0" y="549783"/>
                  </a:lnTo>
                  <a:lnTo>
                    <a:pt x="0" y="3015996"/>
                  </a:lnTo>
                  <a:lnTo>
                    <a:pt x="3012821" y="3015996"/>
                  </a:lnTo>
                  <a:lnTo>
                    <a:pt x="3085465" y="2896478"/>
                  </a:lnTo>
                  <a:lnTo>
                    <a:pt x="3108781" y="2852261"/>
                  </a:lnTo>
                  <a:lnTo>
                    <a:pt x="3130992" y="2807386"/>
                  </a:lnTo>
                  <a:lnTo>
                    <a:pt x="3152081" y="2761874"/>
                  </a:lnTo>
                  <a:lnTo>
                    <a:pt x="3172029" y="2715741"/>
                  </a:lnTo>
                  <a:lnTo>
                    <a:pt x="3190819" y="2669005"/>
                  </a:lnTo>
                  <a:lnTo>
                    <a:pt x="3208433" y="2621685"/>
                  </a:lnTo>
                  <a:lnTo>
                    <a:pt x="3224854" y="2573798"/>
                  </a:lnTo>
                  <a:lnTo>
                    <a:pt x="3240063" y="2525363"/>
                  </a:lnTo>
                  <a:lnTo>
                    <a:pt x="3254042" y="2476397"/>
                  </a:lnTo>
                  <a:lnTo>
                    <a:pt x="3266775" y="2426918"/>
                  </a:lnTo>
                  <a:lnTo>
                    <a:pt x="3278243" y="2376945"/>
                  </a:lnTo>
                  <a:lnTo>
                    <a:pt x="3288428" y="2326495"/>
                  </a:lnTo>
                  <a:lnTo>
                    <a:pt x="3297313" y="2275585"/>
                  </a:lnTo>
                  <a:lnTo>
                    <a:pt x="3304880" y="2224236"/>
                  </a:lnTo>
                  <a:lnTo>
                    <a:pt x="3311111" y="2172463"/>
                  </a:lnTo>
                  <a:lnTo>
                    <a:pt x="3315988" y="2120285"/>
                  </a:lnTo>
                  <a:lnTo>
                    <a:pt x="3319494" y="2067720"/>
                  </a:lnTo>
                  <a:lnTo>
                    <a:pt x="3321610" y="2014787"/>
                  </a:lnTo>
                  <a:lnTo>
                    <a:pt x="3322319" y="1961502"/>
                  </a:lnTo>
                  <a:lnTo>
                    <a:pt x="3321735" y="1913135"/>
                  </a:lnTo>
                  <a:lnTo>
                    <a:pt x="3319989" y="1865056"/>
                  </a:lnTo>
                  <a:lnTo>
                    <a:pt x="3317096" y="1817278"/>
                  </a:lnTo>
                  <a:lnTo>
                    <a:pt x="3313070" y="1769815"/>
                  </a:lnTo>
                  <a:lnTo>
                    <a:pt x="3307922" y="1722679"/>
                  </a:lnTo>
                  <a:lnTo>
                    <a:pt x="3301668" y="1675884"/>
                  </a:lnTo>
                  <a:lnTo>
                    <a:pt x="3294321" y="1629445"/>
                  </a:lnTo>
                  <a:lnTo>
                    <a:pt x="3285893" y="1583373"/>
                  </a:lnTo>
                  <a:lnTo>
                    <a:pt x="3276399" y="1537683"/>
                  </a:lnTo>
                  <a:lnTo>
                    <a:pt x="3265851" y="1492388"/>
                  </a:lnTo>
                  <a:lnTo>
                    <a:pt x="3254263" y="1447501"/>
                  </a:lnTo>
                  <a:lnTo>
                    <a:pt x="3241649" y="1403036"/>
                  </a:lnTo>
                  <a:lnTo>
                    <a:pt x="3228023" y="1359006"/>
                  </a:lnTo>
                  <a:lnTo>
                    <a:pt x="3213396" y="1315425"/>
                  </a:lnTo>
                  <a:lnTo>
                    <a:pt x="3197784" y="1272307"/>
                  </a:lnTo>
                  <a:lnTo>
                    <a:pt x="3181199" y="1229663"/>
                  </a:lnTo>
                  <a:lnTo>
                    <a:pt x="3163654" y="1187509"/>
                  </a:lnTo>
                  <a:lnTo>
                    <a:pt x="3145164" y="1145857"/>
                  </a:lnTo>
                  <a:lnTo>
                    <a:pt x="3125742" y="1104721"/>
                  </a:lnTo>
                  <a:lnTo>
                    <a:pt x="3105400" y="1064114"/>
                  </a:lnTo>
                  <a:lnTo>
                    <a:pt x="3084153" y="1024050"/>
                  </a:lnTo>
                  <a:lnTo>
                    <a:pt x="3062014" y="984542"/>
                  </a:lnTo>
                  <a:lnTo>
                    <a:pt x="3038997" y="945604"/>
                  </a:lnTo>
                  <a:lnTo>
                    <a:pt x="3015114" y="907248"/>
                  </a:lnTo>
                  <a:lnTo>
                    <a:pt x="2990380" y="869489"/>
                  </a:lnTo>
                  <a:lnTo>
                    <a:pt x="2964807" y="832340"/>
                  </a:lnTo>
                  <a:lnTo>
                    <a:pt x="2938409" y="795814"/>
                  </a:lnTo>
                  <a:lnTo>
                    <a:pt x="2911200" y="759925"/>
                  </a:lnTo>
                  <a:lnTo>
                    <a:pt x="2883192" y="724685"/>
                  </a:lnTo>
                  <a:lnTo>
                    <a:pt x="2854401" y="690110"/>
                  </a:lnTo>
                  <a:lnTo>
                    <a:pt x="2824838" y="656211"/>
                  </a:lnTo>
                  <a:lnTo>
                    <a:pt x="2794517" y="623003"/>
                  </a:lnTo>
                  <a:lnTo>
                    <a:pt x="2763452" y="590498"/>
                  </a:lnTo>
                  <a:lnTo>
                    <a:pt x="2731656" y="558711"/>
                  </a:lnTo>
                  <a:lnTo>
                    <a:pt x="2699143" y="527655"/>
                  </a:lnTo>
                  <a:lnTo>
                    <a:pt x="2665925" y="497342"/>
                  </a:lnTo>
                  <a:lnTo>
                    <a:pt x="2632018" y="467787"/>
                  </a:lnTo>
                  <a:lnTo>
                    <a:pt x="2597433" y="439003"/>
                  </a:lnTo>
                  <a:lnTo>
                    <a:pt x="2562184" y="411004"/>
                  </a:lnTo>
                  <a:lnTo>
                    <a:pt x="2526285" y="383802"/>
                  </a:lnTo>
                  <a:lnTo>
                    <a:pt x="2489749" y="357412"/>
                  </a:lnTo>
                  <a:lnTo>
                    <a:pt x="2452590" y="331846"/>
                  </a:lnTo>
                  <a:lnTo>
                    <a:pt x="2414821" y="307118"/>
                  </a:lnTo>
                  <a:lnTo>
                    <a:pt x="2376455" y="283242"/>
                  </a:lnTo>
                  <a:lnTo>
                    <a:pt x="2337506" y="260231"/>
                  </a:lnTo>
                  <a:lnTo>
                    <a:pt x="2297988" y="238098"/>
                  </a:lnTo>
                  <a:lnTo>
                    <a:pt x="2257913" y="216857"/>
                  </a:lnTo>
                  <a:lnTo>
                    <a:pt x="2217296" y="196522"/>
                  </a:lnTo>
                  <a:lnTo>
                    <a:pt x="2176149" y="177104"/>
                  </a:lnTo>
                  <a:lnTo>
                    <a:pt x="2134486" y="158620"/>
                  </a:lnTo>
                  <a:lnTo>
                    <a:pt x="2092321" y="141080"/>
                  </a:lnTo>
                  <a:lnTo>
                    <a:pt x="2049666" y="124500"/>
                  </a:lnTo>
                  <a:lnTo>
                    <a:pt x="2006536" y="108892"/>
                  </a:lnTo>
                  <a:lnTo>
                    <a:pt x="1962944" y="94269"/>
                  </a:lnTo>
                  <a:lnTo>
                    <a:pt x="1918903" y="80646"/>
                  </a:lnTo>
                  <a:lnTo>
                    <a:pt x="1874427" y="68036"/>
                  </a:lnTo>
                  <a:lnTo>
                    <a:pt x="1829528" y="56452"/>
                  </a:lnTo>
                  <a:lnTo>
                    <a:pt x="1784222" y="45907"/>
                  </a:lnTo>
                  <a:lnTo>
                    <a:pt x="1738520" y="36416"/>
                  </a:lnTo>
                  <a:lnTo>
                    <a:pt x="1692437" y="27990"/>
                  </a:lnTo>
                  <a:lnTo>
                    <a:pt x="1645985" y="20645"/>
                  </a:lnTo>
                  <a:lnTo>
                    <a:pt x="1599179" y="14392"/>
                  </a:lnTo>
                  <a:lnTo>
                    <a:pt x="1552031" y="9247"/>
                  </a:lnTo>
                  <a:lnTo>
                    <a:pt x="1504556" y="5221"/>
                  </a:lnTo>
                  <a:lnTo>
                    <a:pt x="1456766" y="2329"/>
                  </a:lnTo>
                  <a:lnTo>
                    <a:pt x="1408675" y="584"/>
                  </a:lnTo>
                  <a:lnTo>
                    <a:pt x="1360297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" y="4006596"/>
              <a:ext cx="3154679" cy="28514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752080" y="2667076"/>
            <a:ext cx="5135120" cy="352545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1300" marR="22860" indent="-228600">
              <a:lnSpc>
                <a:spcPct val="90000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Lo sterminio partì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dalla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Germania e </a:t>
            </a:r>
            <a:r>
              <a:rPr b="1" spc="50" dirty="0" err="1">
                <a:solidFill>
                  <a:srgbClr val="FFFFFF"/>
                </a:solidFill>
                <a:latin typeface="Georgia"/>
                <a:cs typeface="Georgia"/>
              </a:rPr>
              <a:t>si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55" dirty="0" err="1">
                <a:solidFill>
                  <a:srgbClr val="FFFFFF"/>
                </a:solidFill>
                <a:latin typeface="Georgia"/>
                <a:cs typeface="Georgia"/>
              </a:rPr>
              <a:t>este</a:t>
            </a:r>
            <a:r>
              <a:rPr lang="it-IT" b="1" spc="5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b="1" spc="50" dirty="0">
                <a:solidFill>
                  <a:srgbClr val="FFFFFF"/>
                </a:solidFill>
                <a:latin typeface="Georgia"/>
                <a:cs typeface="Georgia"/>
              </a:rPr>
              <a:t>via via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tutti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gli </a:t>
            </a:r>
            <a:r>
              <a:rPr b="1" spc="50" dirty="0">
                <a:solidFill>
                  <a:srgbClr val="FFFFFF"/>
                </a:solidFill>
                <a:latin typeface="Georgia"/>
                <a:cs typeface="Georgia"/>
              </a:rPr>
              <a:t>stati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occupati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dal </a:t>
            </a:r>
            <a:r>
              <a:rPr b="1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Terzo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Reich. Gli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ebrei furono prima </a:t>
            </a:r>
            <a:r>
              <a:rPr b="1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ghettizzati, cioè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forzosamente concentrati in </a:t>
            </a:r>
            <a:r>
              <a:rPr b="1" spc="-3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appositi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quartieri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delle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città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e in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seguito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 deportati nei campi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concentramento e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b="1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60" dirty="0" err="1">
                <a:solidFill>
                  <a:srgbClr val="FFFFFF"/>
                </a:solidFill>
                <a:latin typeface="Georgia"/>
                <a:cs typeface="Georgia"/>
              </a:rPr>
              <a:t>sterminio</a:t>
            </a:r>
            <a:r>
              <a:rPr lang="it-IT" b="1" spc="6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b="1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60" dirty="0" err="1">
                <a:solidFill>
                  <a:srgbClr val="FFFFFF"/>
                </a:solidFill>
                <a:latin typeface="Georgia"/>
                <a:cs typeface="Georgia"/>
              </a:rPr>
              <a:t>campi</a:t>
            </a:r>
            <a:r>
              <a:rPr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70" dirty="0" err="1">
                <a:solidFill>
                  <a:srgbClr val="FFFFFF"/>
                </a:solidFill>
                <a:latin typeface="Georgia"/>
                <a:cs typeface="Georgia"/>
              </a:rPr>
              <a:t>erano</a:t>
            </a:r>
            <a:r>
              <a:rPr b="1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65" dirty="0" err="1">
                <a:solidFill>
                  <a:srgbClr val="FFFFFF"/>
                </a:solidFill>
                <a:latin typeface="Georgia"/>
                <a:cs typeface="Georgia"/>
              </a:rPr>
              <a:t>luoghi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 di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torture,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b="1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60" dirty="0" err="1">
                <a:solidFill>
                  <a:srgbClr val="FFFFFF"/>
                </a:solidFill>
                <a:latin typeface="Georgia"/>
                <a:cs typeface="Georgia"/>
              </a:rPr>
              <a:t>esperimenti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55" dirty="0" err="1">
                <a:solidFill>
                  <a:srgbClr val="FFFFFF"/>
                </a:solidFill>
                <a:latin typeface="Georgia"/>
                <a:cs typeface="Georgia"/>
              </a:rPr>
              <a:t>pseudoscientifici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lavori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sfiancanti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selezioni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 quotidiane.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Vittime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dello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sterminio </a:t>
            </a:r>
            <a:r>
              <a:rPr b="1" spc="65" dirty="0">
                <a:solidFill>
                  <a:srgbClr val="FFFFFF"/>
                </a:solidFill>
                <a:latin typeface="Georgia"/>
                <a:cs typeface="Georgia"/>
              </a:rPr>
              <a:t>furono </a:t>
            </a:r>
            <a:r>
              <a:rPr b="1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60" dirty="0">
                <a:solidFill>
                  <a:srgbClr val="FFFFFF"/>
                </a:solidFill>
                <a:latin typeface="Georgia"/>
                <a:cs typeface="Georgia"/>
              </a:rPr>
              <a:t>anche gli zingari, </a:t>
            </a:r>
            <a:r>
              <a:rPr lang="it-IT" b="1" spc="60" dirty="0">
                <a:solidFill>
                  <a:srgbClr val="FFFFFF"/>
                </a:solidFill>
                <a:latin typeface="Georgia"/>
                <a:cs typeface="Georgia"/>
              </a:rPr>
              <a:t>gli </a:t>
            </a:r>
            <a:r>
              <a:rPr b="1" spc="55" dirty="0" err="1">
                <a:solidFill>
                  <a:srgbClr val="FFFFFF"/>
                </a:solidFill>
                <a:latin typeface="Georgia"/>
                <a:cs typeface="Georgia"/>
              </a:rPr>
              <a:t>omosessuali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lang="it-IT" b="1" spc="55" dirty="0">
                <a:solidFill>
                  <a:srgbClr val="FFFFFF"/>
                </a:solidFill>
                <a:latin typeface="Georgia"/>
                <a:cs typeface="Georgia"/>
              </a:rPr>
              <a:t>i </a:t>
            </a:r>
            <a:r>
              <a:rPr b="1" spc="55" dirty="0" err="1">
                <a:solidFill>
                  <a:srgbClr val="FFFFFF"/>
                </a:solidFill>
                <a:latin typeface="Georgia"/>
                <a:cs typeface="Georgia"/>
              </a:rPr>
              <a:t>testimoni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70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b="1" spc="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55" dirty="0" err="1">
                <a:solidFill>
                  <a:srgbClr val="FFFFFF"/>
                </a:solidFill>
                <a:latin typeface="Georgia"/>
                <a:cs typeface="Georgia"/>
              </a:rPr>
              <a:t>Geova</a:t>
            </a:r>
            <a:r>
              <a:rPr lang="it-IT" b="1" spc="55" dirty="0">
                <a:solidFill>
                  <a:srgbClr val="FFFFFF"/>
                </a:solidFill>
                <a:latin typeface="Georgia"/>
                <a:cs typeface="Georgia"/>
              </a:rPr>
              <a:t> e gli </a:t>
            </a:r>
            <a:r>
              <a:rPr b="1" spc="55" dirty="0" err="1">
                <a:solidFill>
                  <a:srgbClr val="FFFFFF"/>
                </a:solidFill>
                <a:latin typeface="Georgia"/>
                <a:cs typeface="Georgia"/>
              </a:rPr>
              <a:t>oppositori</a:t>
            </a:r>
            <a:r>
              <a:rPr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b="1" spc="55" dirty="0">
                <a:solidFill>
                  <a:srgbClr val="FFFFFF"/>
                </a:solidFill>
                <a:latin typeface="Georgia"/>
                <a:cs typeface="Georgia"/>
              </a:rPr>
              <a:t>politici</a:t>
            </a:r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2896" y="0"/>
            <a:ext cx="7308977" cy="33649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762" y="0"/>
            <a:ext cx="12197080" cy="6867525"/>
            <a:chOff x="-4762" y="0"/>
            <a:chExt cx="12197080" cy="68675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2896" y="3493008"/>
              <a:ext cx="7308977" cy="33649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3022" y="0"/>
              <a:ext cx="1304416" cy="68579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4883023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4883023" y="6857999"/>
                  </a:lnTo>
                  <a:lnTo>
                    <a:pt x="4946015" y="6788730"/>
                  </a:lnTo>
                  <a:lnTo>
                    <a:pt x="4975063" y="6753210"/>
                  </a:lnTo>
                  <a:lnTo>
                    <a:pt x="5003803" y="6717324"/>
                  </a:lnTo>
                  <a:lnTo>
                    <a:pt x="5032233" y="6681075"/>
                  </a:lnTo>
                  <a:lnTo>
                    <a:pt x="5060350" y="6644466"/>
                  </a:lnTo>
                  <a:lnTo>
                    <a:pt x="5088151" y="6607500"/>
                  </a:lnTo>
                  <a:lnTo>
                    <a:pt x="5115634" y="6570181"/>
                  </a:lnTo>
                  <a:lnTo>
                    <a:pt x="5142796" y="6532511"/>
                  </a:lnTo>
                  <a:lnTo>
                    <a:pt x="5169634" y="6494494"/>
                  </a:lnTo>
                  <a:lnTo>
                    <a:pt x="5196147" y="6456132"/>
                  </a:lnTo>
                  <a:lnTo>
                    <a:pt x="5222331" y="6417430"/>
                  </a:lnTo>
                  <a:lnTo>
                    <a:pt x="5248183" y="6378390"/>
                  </a:lnTo>
                  <a:lnTo>
                    <a:pt x="5273702" y="6339015"/>
                  </a:lnTo>
                  <a:lnTo>
                    <a:pt x="5298884" y="6299308"/>
                  </a:lnTo>
                  <a:lnTo>
                    <a:pt x="5323728" y="6259273"/>
                  </a:lnTo>
                  <a:lnTo>
                    <a:pt x="5348229" y="6218913"/>
                  </a:lnTo>
                  <a:lnTo>
                    <a:pt x="5372387" y="6178231"/>
                  </a:lnTo>
                  <a:lnTo>
                    <a:pt x="5396198" y="6137229"/>
                  </a:lnTo>
                  <a:lnTo>
                    <a:pt x="5419659" y="6095912"/>
                  </a:lnTo>
                  <a:lnTo>
                    <a:pt x="5442768" y="6054282"/>
                  </a:lnTo>
                  <a:lnTo>
                    <a:pt x="5465523" y="6012342"/>
                  </a:lnTo>
                  <a:lnTo>
                    <a:pt x="5487920" y="5970096"/>
                  </a:lnTo>
                  <a:lnTo>
                    <a:pt x="5509958" y="5927547"/>
                  </a:lnTo>
                  <a:lnTo>
                    <a:pt x="5531633" y="5884697"/>
                  </a:lnTo>
                  <a:lnTo>
                    <a:pt x="5552944" y="5841550"/>
                  </a:lnTo>
                  <a:lnTo>
                    <a:pt x="5573886" y="5798110"/>
                  </a:lnTo>
                  <a:lnTo>
                    <a:pt x="5594459" y="5754379"/>
                  </a:lnTo>
                  <a:lnTo>
                    <a:pt x="5614659" y="5710360"/>
                  </a:lnTo>
                  <a:lnTo>
                    <a:pt x="5634483" y="5666057"/>
                  </a:lnTo>
                  <a:lnTo>
                    <a:pt x="5653930" y="5621472"/>
                  </a:lnTo>
                  <a:lnTo>
                    <a:pt x="5672996" y="5576610"/>
                  </a:lnTo>
                  <a:lnTo>
                    <a:pt x="5691678" y="5531472"/>
                  </a:lnTo>
                  <a:lnTo>
                    <a:pt x="5709975" y="5486062"/>
                  </a:lnTo>
                  <a:lnTo>
                    <a:pt x="5727884" y="5440384"/>
                  </a:lnTo>
                  <a:lnTo>
                    <a:pt x="5745402" y="5394440"/>
                  </a:lnTo>
                  <a:lnTo>
                    <a:pt x="5762526" y="5348234"/>
                  </a:lnTo>
                  <a:lnTo>
                    <a:pt x="5779254" y="5301769"/>
                  </a:lnTo>
                  <a:lnTo>
                    <a:pt x="5795584" y="5255047"/>
                  </a:lnTo>
                  <a:lnTo>
                    <a:pt x="5811512" y="5208072"/>
                  </a:lnTo>
                  <a:lnTo>
                    <a:pt x="5827036" y="5160848"/>
                  </a:lnTo>
                  <a:lnTo>
                    <a:pt x="5842153" y="5113377"/>
                  </a:lnTo>
                  <a:lnTo>
                    <a:pt x="5856862" y="5065662"/>
                  </a:lnTo>
                  <a:lnTo>
                    <a:pt x="5871159" y="5017707"/>
                  </a:lnTo>
                  <a:lnTo>
                    <a:pt x="5885041" y="4969514"/>
                  </a:lnTo>
                  <a:lnTo>
                    <a:pt x="5898507" y="4921088"/>
                  </a:lnTo>
                  <a:lnTo>
                    <a:pt x="5911553" y="4872430"/>
                  </a:lnTo>
                  <a:lnTo>
                    <a:pt x="5924177" y="4823545"/>
                  </a:lnTo>
                  <a:lnTo>
                    <a:pt x="5936377" y="4774434"/>
                  </a:lnTo>
                  <a:lnTo>
                    <a:pt x="5948149" y="4725103"/>
                  </a:lnTo>
                  <a:lnTo>
                    <a:pt x="5959491" y="4675553"/>
                  </a:lnTo>
                  <a:lnTo>
                    <a:pt x="5970401" y="4625787"/>
                  </a:lnTo>
                  <a:lnTo>
                    <a:pt x="5980876" y="4575810"/>
                  </a:lnTo>
                  <a:lnTo>
                    <a:pt x="5990913" y="4525623"/>
                  </a:lnTo>
                  <a:lnTo>
                    <a:pt x="6000510" y="4475231"/>
                  </a:lnTo>
                  <a:lnTo>
                    <a:pt x="6009664" y="4424636"/>
                  </a:lnTo>
                  <a:lnTo>
                    <a:pt x="6018373" y="4373841"/>
                  </a:lnTo>
                  <a:lnTo>
                    <a:pt x="6026633" y="4322850"/>
                  </a:lnTo>
                  <a:lnTo>
                    <a:pt x="6034443" y="4271666"/>
                  </a:lnTo>
                  <a:lnTo>
                    <a:pt x="6041800" y="4220292"/>
                  </a:lnTo>
                  <a:lnTo>
                    <a:pt x="6048701" y="4168730"/>
                  </a:lnTo>
                  <a:lnTo>
                    <a:pt x="6055144" y="4116985"/>
                  </a:lnTo>
                  <a:lnTo>
                    <a:pt x="6061125" y="4065059"/>
                  </a:lnTo>
                  <a:lnTo>
                    <a:pt x="6066643" y="4012956"/>
                  </a:lnTo>
                  <a:lnTo>
                    <a:pt x="6071695" y="3960678"/>
                  </a:lnTo>
                  <a:lnTo>
                    <a:pt x="6076277" y="3908229"/>
                  </a:lnTo>
                  <a:lnTo>
                    <a:pt x="6080389" y="3855612"/>
                  </a:lnTo>
                  <a:lnTo>
                    <a:pt x="6084027" y="3802830"/>
                  </a:lnTo>
                  <a:lnTo>
                    <a:pt x="6087187" y="3749886"/>
                  </a:lnTo>
                  <a:lnTo>
                    <a:pt x="6089869" y="3696783"/>
                  </a:lnTo>
                  <a:lnTo>
                    <a:pt x="6092069" y="3643525"/>
                  </a:lnTo>
                  <a:lnTo>
                    <a:pt x="6093785" y="3590114"/>
                  </a:lnTo>
                  <a:lnTo>
                    <a:pt x="6095013" y="3536554"/>
                  </a:lnTo>
                  <a:lnTo>
                    <a:pt x="6095753" y="3482848"/>
                  </a:lnTo>
                  <a:lnTo>
                    <a:pt x="6096000" y="3429000"/>
                  </a:lnTo>
                  <a:lnTo>
                    <a:pt x="6095753" y="3375151"/>
                  </a:lnTo>
                  <a:lnTo>
                    <a:pt x="6095013" y="3321445"/>
                  </a:lnTo>
                  <a:lnTo>
                    <a:pt x="6093785" y="3267885"/>
                  </a:lnTo>
                  <a:lnTo>
                    <a:pt x="6092069" y="3214474"/>
                  </a:lnTo>
                  <a:lnTo>
                    <a:pt x="6089869" y="3161216"/>
                  </a:lnTo>
                  <a:lnTo>
                    <a:pt x="6087187" y="3108114"/>
                  </a:lnTo>
                  <a:lnTo>
                    <a:pt x="6084027" y="3055170"/>
                  </a:lnTo>
                  <a:lnTo>
                    <a:pt x="6080389" y="3002388"/>
                  </a:lnTo>
                  <a:lnTo>
                    <a:pt x="6076277" y="2949771"/>
                  </a:lnTo>
                  <a:lnTo>
                    <a:pt x="6071695" y="2897322"/>
                  </a:lnTo>
                  <a:lnTo>
                    <a:pt x="6066643" y="2845045"/>
                  </a:lnTo>
                  <a:lnTo>
                    <a:pt x="6061125" y="2792941"/>
                  </a:lnTo>
                  <a:lnTo>
                    <a:pt x="6055144" y="2741016"/>
                  </a:lnTo>
                  <a:lnTo>
                    <a:pt x="6048701" y="2689271"/>
                  </a:lnTo>
                  <a:lnTo>
                    <a:pt x="6041800" y="2637709"/>
                  </a:lnTo>
                  <a:lnTo>
                    <a:pt x="6034443" y="2586335"/>
                  </a:lnTo>
                  <a:lnTo>
                    <a:pt x="6026633" y="2535151"/>
                  </a:lnTo>
                  <a:lnTo>
                    <a:pt x="6018373" y="2484160"/>
                  </a:lnTo>
                  <a:lnTo>
                    <a:pt x="6009664" y="2433366"/>
                  </a:lnTo>
                  <a:lnTo>
                    <a:pt x="6000510" y="2382771"/>
                  </a:lnTo>
                  <a:lnTo>
                    <a:pt x="5990913" y="2332379"/>
                  </a:lnTo>
                  <a:lnTo>
                    <a:pt x="5980876" y="2282193"/>
                  </a:lnTo>
                  <a:lnTo>
                    <a:pt x="5970401" y="2232215"/>
                  </a:lnTo>
                  <a:lnTo>
                    <a:pt x="5959491" y="2182450"/>
                  </a:lnTo>
                  <a:lnTo>
                    <a:pt x="5948149" y="2132900"/>
                  </a:lnTo>
                  <a:lnTo>
                    <a:pt x="5936377" y="2083568"/>
                  </a:lnTo>
                  <a:lnTo>
                    <a:pt x="5924177" y="2034458"/>
                  </a:lnTo>
                  <a:lnTo>
                    <a:pt x="5911553" y="1985573"/>
                  </a:lnTo>
                  <a:lnTo>
                    <a:pt x="5898507" y="1936915"/>
                  </a:lnTo>
                  <a:lnTo>
                    <a:pt x="5885041" y="1888489"/>
                  </a:lnTo>
                  <a:lnTo>
                    <a:pt x="5871159" y="1840296"/>
                  </a:lnTo>
                  <a:lnTo>
                    <a:pt x="5856862" y="1792341"/>
                  </a:lnTo>
                  <a:lnTo>
                    <a:pt x="5842153" y="1744626"/>
                  </a:lnTo>
                  <a:lnTo>
                    <a:pt x="5827036" y="1697154"/>
                  </a:lnTo>
                  <a:lnTo>
                    <a:pt x="5811512" y="1649930"/>
                  </a:lnTo>
                  <a:lnTo>
                    <a:pt x="5795584" y="1602955"/>
                  </a:lnTo>
                  <a:lnTo>
                    <a:pt x="5779254" y="1556233"/>
                  </a:lnTo>
                  <a:lnTo>
                    <a:pt x="5762526" y="1509767"/>
                  </a:lnTo>
                  <a:lnTo>
                    <a:pt x="5745402" y="1463560"/>
                  </a:lnTo>
                  <a:lnTo>
                    <a:pt x="5727884" y="1417616"/>
                  </a:lnTo>
                  <a:lnTo>
                    <a:pt x="5709975" y="1371937"/>
                  </a:lnTo>
                  <a:lnTo>
                    <a:pt x="5691678" y="1326527"/>
                  </a:lnTo>
                  <a:lnTo>
                    <a:pt x="5672996" y="1281389"/>
                  </a:lnTo>
                  <a:lnTo>
                    <a:pt x="5653930" y="1236526"/>
                  </a:lnTo>
                  <a:lnTo>
                    <a:pt x="5634483" y="1191941"/>
                  </a:lnTo>
                  <a:lnTo>
                    <a:pt x="5614659" y="1147637"/>
                  </a:lnTo>
                  <a:lnTo>
                    <a:pt x="5594459" y="1103617"/>
                  </a:lnTo>
                  <a:lnTo>
                    <a:pt x="5573886" y="1059885"/>
                  </a:lnTo>
                  <a:lnTo>
                    <a:pt x="5552944" y="1016443"/>
                  </a:lnTo>
                  <a:lnTo>
                    <a:pt x="5531633" y="973296"/>
                  </a:lnTo>
                  <a:lnTo>
                    <a:pt x="5509958" y="930445"/>
                  </a:lnTo>
                  <a:lnTo>
                    <a:pt x="5487920" y="887894"/>
                  </a:lnTo>
                  <a:lnTo>
                    <a:pt x="5465523" y="845647"/>
                  </a:lnTo>
                  <a:lnTo>
                    <a:pt x="5442768" y="803706"/>
                  </a:lnTo>
                  <a:lnTo>
                    <a:pt x="5419659" y="762074"/>
                  </a:lnTo>
                  <a:lnTo>
                    <a:pt x="5396198" y="720756"/>
                  </a:lnTo>
                  <a:lnTo>
                    <a:pt x="5372387" y="679753"/>
                  </a:lnTo>
                  <a:lnTo>
                    <a:pt x="5348229" y="639068"/>
                  </a:lnTo>
                  <a:lnTo>
                    <a:pt x="5323728" y="598706"/>
                  </a:lnTo>
                  <a:lnTo>
                    <a:pt x="5298884" y="558669"/>
                  </a:lnTo>
                  <a:lnTo>
                    <a:pt x="5273702" y="518961"/>
                  </a:lnTo>
                  <a:lnTo>
                    <a:pt x="5248183" y="479584"/>
                  </a:lnTo>
                  <a:lnTo>
                    <a:pt x="5222331" y="440542"/>
                  </a:lnTo>
                  <a:lnTo>
                    <a:pt x="5196147" y="401837"/>
                  </a:lnTo>
                  <a:lnTo>
                    <a:pt x="5169634" y="363473"/>
                  </a:lnTo>
                  <a:lnTo>
                    <a:pt x="5142796" y="325454"/>
                  </a:lnTo>
                  <a:lnTo>
                    <a:pt x="5115634" y="287781"/>
                  </a:lnTo>
                  <a:lnTo>
                    <a:pt x="5088151" y="250459"/>
                  </a:lnTo>
                  <a:lnTo>
                    <a:pt x="5060350" y="213491"/>
                  </a:lnTo>
                  <a:lnTo>
                    <a:pt x="5032233" y="176879"/>
                  </a:lnTo>
                  <a:lnTo>
                    <a:pt x="5003803" y="140627"/>
                  </a:lnTo>
                  <a:lnTo>
                    <a:pt x="4975063" y="104738"/>
                  </a:lnTo>
                  <a:lnTo>
                    <a:pt x="4946015" y="69215"/>
                  </a:lnTo>
                  <a:lnTo>
                    <a:pt x="4883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4883023" y="0"/>
                  </a:lnTo>
                  <a:lnTo>
                    <a:pt x="4946015" y="69215"/>
                  </a:lnTo>
                  <a:lnTo>
                    <a:pt x="4975063" y="104738"/>
                  </a:lnTo>
                  <a:lnTo>
                    <a:pt x="5003803" y="140627"/>
                  </a:lnTo>
                  <a:lnTo>
                    <a:pt x="5032233" y="176879"/>
                  </a:lnTo>
                  <a:lnTo>
                    <a:pt x="5060350" y="213491"/>
                  </a:lnTo>
                  <a:lnTo>
                    <a:pt x="5088151" y="250459"/>
                  </a:lnTo>
                  <a:lnTo>
                    <a:pt x="5115634" y="287781"/>
                  </a:lnTo>
                  <a:lnTo>
                    <a:pt x="5142796" y="325454"/>
                  </a:lnTo>
                  <a:lnTo>
                    <a:pt x="5169634" y="363473"/>
                  </a:lnTo>
                  <a:lnTo>
                    <a:pt x="5196147" y="401837"/>
                  </a:lnTo>
                  <a:lnTo>
                    <a:pt x="5222331" y="440542"/>
                  </a:lnTo>
                  <a:lnTo>
                    <a:pt x="5248183" y="479584"/>
                  </a:lnTo>
                  <a:lnTo>
                    <a:pt x="5273702" y="518961"/>
                  </a:lnTo>
                  <a:lnTo>
                    <a:pt x="5298884" y="558669"/>
                  </a:lnTo>
                  <a:lnTo>
                    <a:pt x="5323728" y="598706"/>
                  </a:lnTo>
                  <a:lnTo>
                    <a:pt x="5348229" y="639068"/>
                  </a:lnTo>
                  <a:lnTo>
                    <a:pt x="5372387" y="679753"/>
                  </a:lnTo>
                  <a:lnTo>
                    <a:pt x="5396198" y="720756"/>
                  </a:lnTo>
                  <a:lnTo>
                    <a:pt x="5419659" y="762074"/>
                  </a:lnTo>
                  <a:lnTo>
                    <a:pt x="5442768" y="803706"/>
                  </a:lnTo>
                  <a:lnTo>
                    <a:pt x="5465523" y="845647"/>
                  </a:lnTo>
                  <a:lnTo>
                    <a:pt x="5487920" y="887894"/>
                  </a:lnTo>
                  <a:lnTo>
                    <a:pt x="5509958" y="930445"/>
                  </a:lnTo>
                  <a:lnTo>
                    <a:pt x="5531633" y="973296"/>
                  </a:lnTo>
                  <a:lnTo>
                    <a:pt x="5552944" y="1016443"/>
                  </a:lnTo>
                  <a:lnTo>
                    <a:pt x="5573886" y="1059885"/>
                  </a:lnTo>
                  <a:lnTo>
                    <a:pt x="5594459" y="1103617"/>
                  </a:lnTo>
                  <a:lnTo>
                    <a:pt x="5614659" y="1147637"/>
                  </a:lnTo>
                  <a:lnTo>
                    <a:pt x="5634483" y="1191941"/>
                  </a:lnTo>
                  <a:lnTo>
                    <a:pt x="5653930" y="1236526"/>
                  </a:lnTo>
                  <a:lnTo>
                    <a:pt x="5672996" y="1281389"/>
                  </a:lnTo>
                  <a:lnTo>
                    <a:pt x="5691678" y="1326527"/>
                  </a:lnTo>
                  <a:lnTo>
                    <a:pt x="5709975" y="1371937"/>
                  </a:lnTo>
                  <a:lnTo>
                    <a:pt x="5727884" y="1417616"/>
                  </a:lnTo>
                  <a:lnTo>
                    <a:pt x="5745402" y="1463560"/>
                  </a:lnTo>
                  <a:lnTo>
                    <a:pt x="5762526" y="1509767"/>
                  </a:lnTo>
                  <a:lnTo>
                    <a:pt x="5779254" y="1556233"/>
                  </a:lnTo>
                  <a:lnTo>
                    <a:pt x="5795584" y="1602955"/>
                  </a:lnTo>
                  <a:lnTo>
                    <a:pt x="5811512" y="1649930"/>
                  </a:lnTo>
                  <a:lnTo>
                    <a:pt x="5827036" y="1697154"/>
                  </a:lnTo>
                  <a:lnTo>
                    <a:pt x="5842153" y="1744626"/>
                  </a:lnTo>
                  <a:lnTo>
                    <a:pt x="5856862" y="1792341"/>
                  </a:lnTo>
                  <a:lnTo>
                    <a:pt x="5871159" y="1840296"/>
                  </a:lnTo>
                  <a:lnTo>
                    <a:pt x="5885041" y="1888489"/>
                  </a:lnTo>
                  <a:lnTo>
                    <a:pt x="5898507" y="1936915"/>
                  </a:lnTo>
                  <a:lnTo>
                    <a:pt x="5911553" y="1985573"/>
                  </a:lnTo>
                  <a:lnTo>
                    <a:pt x="5924177" y="2034458"/>
                  </a:lnTo>
                  <a:lnTo>
                    <a:pt x="5936377" y="2083568"/>
                  </a:lnTo>
                  <a:lnTo>
                    <a:pt x="5948149" y="2132900"/>
                  </a:lnTo>
                  <a:lnTo>
                    <a:pt x="5959491" y="2182450"/>
                  </a:lnTo>
                  <a:lnTo>
                    <a:pt x="5970401" y="2232215"/>
                  </a:lnTo>
                  <a:lnTo>
                    <a:pt x="5980876" y="2282193"/>
                  </a:lnTo>
                  <a:lnTo>
                    <a:pt x="5990913" y="2332379"/>
                  </a:lnTo>
                  <a:lnTo>
                    <a:pt x="6000510" y="2382771"/>
                  </a:lnTo>
                  <a:lnTo>
                    <a:pt x="6009664" y="2433366"/>
                  </a:lnTo>
                  <a:lnTo>
                    <a:pt x="6018373" y="2484160"/>
                  </a:lnTo>
                  <a:lnTo>
                    <a:pt x="6026633" y="2535151"/>
                  </a:lnTo>
                  <a:lnTo>
                    <a:pt x="6034443" y="2586335"/>
                  </a:lnTo>
                  <a:lnTo>
                    <a:pt x="6041800" y="2637709"/>
                  </a:lnTo>
                  <a:lnTo>
                    <a:pt x="6048701" y="2689271"/>
                  </a:lnTo>
                  <a:lnTo>
                    <a:pt x="6055144" y="2741016"/>
                  </a:lnTo>
                  <a:lnTo>
                    <a:pt x="6061125" y="2792941"/>
                  </a:lnTo>
                  <a:lnTo>
                    <a:pt x="6066643" y="2845045"/>
                  </a:lnTo>
                  <a:lnTo>
                    <a:pt x="6071695" y="2897322"/>
                  </a:lnTo>
                  <a:lnTo>
                    <a:pt x="6076277" y="2949771"/>
                  </a:lnTo>
                  <a:lnTo>
                    <a:pt x="6080389" y="3002388"/>
                  </a:lnTo>
                  <a:lnTo>
                    <a:pt x="6084027" y="3055170"/>
                  </a:lnTo>
                  <a:lnTo>
                    <a:pt x="6087187" y="3108114"/>
                  </a:lnTo>
                  <a:lnTo>
                    <a:pt x="6089869" y="3161216"/>
                  </a:lnTo>
                  <a:lnTo>
                    <a:pt x="6092069" y="3214474"/>
                  </a:lnTo>
                  <a:lnTo>
                    <a:pt x="6093785" y="3267885"/>
                  </a:lnTo>
                  <a:lnTo>
                    <a:pt x="6095013" y="3321445"/>
                  </a:lnTo>
                  <a:lnTo>
                    <a:pt x="6095753" y="3375151"/>
                  </a:lnTo>
                  <a:lnTo>
                    <a:pt x="6096000" y="3429000"/>
                  </a:lnTo>
                  <a:lnTo>
                    <a:pt x="6095753" y="3482848"/>
                  </a:lnTo>
                  <a:lnTo>
                    <a:pt x="6095013" y="3536554"/>
                  </a:lnTo>
                  <a:lnTo>
                    <a:pt x="6093785" y="3590114"/>
                  </a:lnTo>
                  <a:lnTo>
                    <a:pt x="6092069" y="3643525"/>
                  </a:lnTo>
                  <a:lnTo>
                    <a:pt x="6089869" y="3696783"/>
                  </a:lnTo>
                  <a:lnTo>
                    <a:pt x="6087187" y="3749886"/>
                  </a:lnTo>
                  <a:lnTo>
                    <a:pt x="6084027" y="3802830"/>
                  </a:lnTo>
                  <a:lnTo>
                    <a:pt x="6080389" y="3855612"/>
                  </a:lnTo>
                  <a:lnTo>
                    <a:pt x="6076277" y="3908229"/>
                  </a:lnTo>
                  <a:lnTo>
                    <a:pt x="6071695" y="3960678"/>
                  </a:lnTo>
                  <a:lnTo>
                    <a:pt x="6066643" y="4012956"/>
                  </a:lnTo>
                  <a:lnTo>
                    <a:pt x="6061125" y="4065059"/>
                  </a:lnTo>
                  <a:lnTo>
                    <a:pt x="6055144" y="4116985"/>
                  </a:lnTo>
                  <a:lnTo>
                    <a:pt x="6048701" y="4168730"/>
                  </a:lnTo>
                  <a:lnTo>
                    <a:pt x="6041800" y="4220292"/>
                  </a:lnTo>
                  <a:lnTo>
                    <a:pt x="6034443" y="4271666"/>
                  </a:lnTo>
                  <a:lnTo>
                    <a:pt x="6026633" y="4322850"/>
                  </a:lnTo>
                  <a:lnTo>
                    <a:pt x="6018373" y="4373841"/>
                  </a:lnTo>
                  <a:lnTo>
                    <a:pt x="6009664" y="4424636"/>
                  </a:lnTo>
                  <a:lnTo>
                    <a:pt x="6000510" y="4475231"/>
                  </a:lnTo>
                  <a:lnTo>
                    <a:pt x="5990913" y="4525623"/>
                  </a:lnTo>
                  <a:lnTo>
                    <a:pt x="5980876" y="4575810"/>
                  </a:lnTo>
                  <a:lnTo>
                    <a:pt x="5970401" y="4625787"/>
                  </a:lnTo>
                  <a:lnTo>
                    <a:pt x="5959491" y="4675553"/>
                  </a:lnTo>
                  <a:lnTo>
                    <a:pt x="5948149" y="4725103"/>
                  </a:lnTo>
                  <a:lnTo>
                    <a:pt x="5936377" y="4774434"/>
                  </a:lnTo>
                  <a:lnTo>
                    <a:pt x="5924177" y="4823545"/>
                  </a:lnTo>
                  <a:lnTo>
                    <a:pt x="5911553" y="4872430"/>
                  </a:lnTo>
                  <a:lnTo>
                    <a:pt x="5898507" y="4921088"/>
                  </a:lnTo>
                  <a:lnTo>
                    <a:pt x="5885041" y="4969514"/>
                  </a:lnTo>
                  <a:lnTo>
                    <a:pt x="5871159" y="5017707"/>
                  </a:lnTo>
                  <a:lnTo>
                    <a:pt x="5856862" y="5065662"/>
                  </a:lnTo>
                  <a:lnTo>
                    <a:pt x="5842153" y="5113377"/>
                  </a:lnTo>
                  <a:lnTo>
                    <a:pt x="5827036" y="5160848"/>
                  </a:lnTo>
                  <a:lnTo>
                    <a:pt x="5811512" y="5208072"/>
                  </a:lnTo>
                  <a:lnTo>
                    <a:pt x="5795584" y="5255047"/>
                  </a:lnTo>
                  <a:lnTo>
                    <a:pt x="5779254" y="5301769"/>
                  </a:lnTo>
                  <a:lnTo>
                    <a:pt x="5762526" y="5348234"/>
                  </a:lnTo>
                  <a:lnTo>
                    <a:pt x="5745402" y="5394440"/>
                  </a:lnTo>
                  <a:lnTo>
                    <a:pt x="5727884" y="5440384"/>
                  </a:lnTo>
                  <a:lnTo>
                    <a:pt x="5709975" y="5486062"/>
                  </a:lnTo>
                  <a:lnTo>
                    <a:pt x="5691678" y="5531472"/>
                  </a:lnTo>
                  <a:lnTo>
                    <a:pt x="5672996" y="5576610"/>
                  </a:lnTo>
                  <a:lnTo>
                    <a:pt x="5653930" y="5621472"/>
                  </a:lnTo>
                  <a:lnTo>
                    <a:pt x="5634483" y="5666057"/>
                  </a:lnTo>
                  <a:lnTo>
                    <a:pt x="5614659" y="5710360"/>
                  </a:lnTo>
                  <a:lnTo>
                    <a:pt x="5594459" y="5754379"/>
                  </a:lnTo>
                  <a:lnTo>
                    <a:pt x="5573886" y="5798110"/>
                  </a:lnTo>
                  <a:lnTo>
                    <a:pt x="5552944" y="5841550"/>
                  </a:lnTo>
                  <a:lnTo>
                    <a:pt x="5531633" y="5884697"/>
                  </a:lnTo>
                  <a:lnTo>
                    <a:pt x="5509958" y="5927547"/>
                  </a:lnTo>
                  <a:lnTo>
                    <a:pt x="5487920" y="5970096"/>
                  </a:lnTo>
                  <a:lnTo>
                    <a:pt x="5465523" y="6012342"/>
                  </a:lnTo>
                  <a:lnTo>
                    <a:pt x="5442768" y="6054282"/>
                  </a:lnTo>
                  <a:lnTo>
                    <a:pt x="5419659" y="6095912"/>
                  </a:lnTo>
                  <a:lnTo>
                    <a:pt x="5396198" y="6137229"/>
                  </a:lnTo>
                  <a:lnTo>
                    <a:pt x="5372387" y="6178231"/>
                  </a:lnTo>
                  <a:lnTo>
                    <a:pt x="5348229" y="6218913"/>
                  </a:lnTo>
                  <a:lnTo>
                    <a:pt x="5323728" y="6259273"/>
                  </a:lnTo>
                  <a:lnTo>
                    <a:pt x="5298884" y="6299308"/>
                  </a:lnTo>
                  <a:lnTo>
                    <a:pt x="5273702" y="6339015"/>
                  </a:lnTo>
                  <a:lnTo>
                    <a:pt x="5248183" y="6378390"/>
                  </a:lnTo>
                  <a:lnTo>
                    <a:pt x="5222331" y="6417430"/>
                  </a:lnTo>
                  <a:lnTo>
                    <a:pt x="5196147" y="6456132"/>
                  </a:lnTo>
                  <a:lnTo>
                    <a:pt x="5169634" y="6494494"/>
                  </a:lnTo>
                  <a:lnTo>
                    <a:pt x="5142796" y="6532511"/>
                  </a:lnTo>
                  <a:lnTo>
                    <a:pt x="5115634" y="6570181"/>
                  </a:lnTo>
                  <a:lnTo>
                    <a:pt x="5088151" y="6607500"/>
                  </a:lnTo>
                  <a:lnTo>
                    <a:pt x="5060350" y="6644466"/>
                  </a:lnTo>
                  <a:lnTo>
                    <a:pt x="5032233" y="6681075"/>
                  </a:lnTo>
                  <a:lnTo>
                    <a:pt x="5003803" y="6717324"/>
                  </a:lnTo>
                  <a:lnTo>
                    <a:pt x="4975063" y="6753210"/>
                  </a:lnTo>
                  <a:lnTo>
                    <a:pt x="4946015" y="6788730"/>
                  </a:lnTo>
                  <a:lnTo>
                    <a:pt x="4883023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6087110" cy="6858000"/>
            </a:xfrm>
            <a:custGeom>
              <a:avLst/>
              <a:gdLst/>
              <a:ahLst/>
              <a:cxnLst/>
              <a:rect l="l" t="t" r="r" b="b"/>
              <a:pathLst>
                <a:path w="6087110" h="6858000">
                  <a:moveTo>
                    <a:pt x="487400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4874006" y="6857999"/>
                  </a:lnTo>
                  <a:lnTo>
                    <a:pt x="4936998" y="6788730"/>
                  </a:lnTo>
                  <a:lnTo>
                    <a:pt x="4966041" y="6753210"/>
                  </a:lnTo>
                  <a:lnTo>
                    <a:pt x="4994776" y="6717324"/>
                  </a:lnTo>
                  <a:lnTo>
                    <a:pt x="5023201" y="6681075"/>
                  </a:lnTo>
                  <a:lnTo>
                    <a:pt x="5051313" y="6644466"/>
                  </a:lnTo>
                  <a:lnTo>
                    <a:pt x="5079110" y="6607500"/>
                  </a:lnTo>
                  <a:lnTo>
                    <a:pt x="5106588" y="6570181"/>
                  </a:lnTo>
                  <a:lnTo>
                    <a:pt x="5133746" y="6532511"/>
                  </a:lnTo>
                  <a:lnTo>
                    <a:pt x="5160580" y="6494494"/>
                  </a:lnTo>
                  <a:lnTo>
                    <a:pt x="5187088" y="6456132"/>
                  </a:lnTo>
                  <a:lnTo>
                    <a:pt x="5213268" y="6417430"/>
                  </a:lnTo>
                  <a:lnTo>
                    <a:pt x="5239117" y="6378390"/>
                  </a:lnTo>
                  <a:lnTo>
                    <a:pt x="5264632" y="6339015"/>
                  </a:lnTo>
                  <a:lnTo>
                    <a:pt x="5289811" y="6299308"/>
                  </a:lnTo>
                  <a:lnTo>
                    <a:pt x="5314651" y="6259273"/>
                  </a:lnTo>
                  <a:lnTo>
                    <a:pt x="5339149" y="6218913"/>
                  </a:lnTo>
                  <a:lnTo>
                    <a:pt x="5363303" y="6178231"/>
                  </a:lnTo>
                  <a:lnTo>
                    <a:pt x="5387111" y="6137229"/>
                  </a:lnTo>
                  <a:lnTo>
                    <a:pt x="5410569" y="6095912"/>
                  </a:lnTo>
                  <a:lnTo>
                    <a:pt x="5433676" y="6054282"/>
                  </a:lnTo>
                  <a:lnTo>
                    <a:pt x="5456427" y="6012342"/>
                  </a:lnTo>
                  <a:lnTo>
                    <a:pt x="5478822" y="5970096"/>
                  </a:lnTo>
                  <a:lnTo>
                    <a:pt x="5500857" y="5927547"/>
                  </a:lnTo>
                  <a:lnTo>
                    <a:pt x="5522530" y="5884697"/>
                  </a:lnTo>
                  <a:lnTo>
                    <a:pt x="5543838" y="5841550"/>
                  </a:lnTo>
                  <a:lnTo>
                    <a:pt x="5564778" y="5798110"/>
                  </a:lnTo>
                  <a:lnTo>
                    <a:pt x="5585349" y="5754379"/>
                  </a:lnTo>
                  <a:lnTo>
                    <a:pt x="5605546" y="5710360"/>
                  </a:lnTo>
                  <a:lnTo>
                    <a:pt x="5625369" y="5666057"/>
                  </a:lnTo>
                  <a:lnTo>
                    <a:pt x="5644813" y="5621472"/>
                  </a:lnTo>
                  <a:lnTo>
                    <a:pt x="5663877" y="5576610"/>
                  </a:lnTo>
                  <a:lnTo>
                    <a:pt x="5682558" y="5531472"/>
                  </a:lnTo>
                  <a:lnTo>
                    <a:pt x="5700854" y="5486062"/>
                  </a:lnTo>
                  <a:lnTo>
                    <a:pt x="5718761" y="5440384"/>
                  </a:lnTo>
                  <a:lnTo>
                    <a:pt x="5736277" y="5394440"/>
                  </a:lnTo>
                  <a:lnTo>
                    <a:pt x="5753400" y="5348234"/>
                  </a:lnTo>
                  <a:lnTo>
                    <a:pt x="5770127" y="5301769"/>
                  </a:lnTo>
                  <a:lnTo>
                    <a:pt x="5786455" y="5255047"/>
                  </a:lnTo>
                  <a:lnTo>
                    <a:pt x="5802382" y="5208072"/>
                  </a:lnTo>
                  <a:lnTo>
                    <a:pt x="5817905" y="5160848"/>
                  </a:lnTo>
                  <a:lnTo>
                    <a:pt x="5833021" y="5113377"/>
                  </a:lnTo>
                  <a:lnTo>
                    <a:pt x="5847729" y="5065662"/>
                  </a:lnTo>
                  <a:lnTo>
                    <a:pt x="5862025" y="5017707"/>
                  </a:lnTo>
                  <a:lnTo>
                    <a:pt x="5875906" y="4969514"/>
                  </a:lnTo>
                  <a:lnTo>
                    <a:pt x="5889371" y="4921088"/>
                  </a:lnTo>
                  <a:lnTo>
                    <a:pt x="5902417" y="4872430"/>
                  </a:lnTo>
                  <a:lnTo>
                    <a:pt x="5915040" y="4823545"/>
                  </a:lnTo>
                  <a:lnTo>
                    <a:pt x="5927239" y="4774434"/>
                  </a:lnTo>
                  <a:lnTo>
                    <a:pt x="5939010" y="4725103"/>
                  </a:lnTo>
                  <a:lnTo>
                    <a:pt x="5950352" y="4675553"/>
                  </a:lnTo>
                  <a:lnTo>
                    <a:pt x="5961261" y="4625787"/>
                  </a:lnTo>
                  <a:lnTo>
                    <a:pt x="5971736" y="4575810"/>
                  </a:lnTo>
                  <a:lnTo>
                    <a:pt x="5981772" y="4525623"/>
                  </a:lnTo>
                  <a:lnTo>
                    <a:pt x="5991369" y="4475231"/>
                  </a:lnTo>
                  <a:lnTo>
                    <a:pt x="6000522" y="4424636"/>
                  </a:lnTo>
                  <a:lnTo>
                    <a:pt x="6009231" y="4373841"/>
                  </a:lnTo>
                  <a:lnTo>
                    <a:pt x="6017491" y="4322850"/>
                  </a:lnTo>
                  <a:lnTo>
                    <a:pt x="6025301" y="4271666"/>
                  </a:lnTo>
                  <a:lnTo>
                    <a:pt x="6032657" y="4220292"/>
                  </a:lnTo>
                  <a:lnTo>
                    <a:pt x="6039558" y="4168730"/>
                  </a:lnTo>
                  <a:lnTo>
                    <a:pt x="6046000" y="4116985"/>
                  </a:lnTo>
                  <a:lnTo>
                    <a:pt x="6051982" y="4065059"/>
                  </a:lnTo>
                  <a:lnTo>
                    <a:pt x="6057499" y="4012956"/>
                  </a:lnTo>
                  <a:lnTo>
                    <a:pt x="6062551" y="3960678"/>
                  </a:lnTo>
                  <a:lnTo>
                    <a:pt x="6067134" y="3908229"/>
                  </a:lnTo>
                  <a:lnTo>
                    <a:pt x="6071245" y="3855612"/>
                  </a:lnTo>
                  <a:lnTo>
                    <a:pt x="6074883" y="3802830"/>
                  </a:lnTo>
                  <a:lnTo>
                    <a:pt x="6078044" y="3749886"/>
                  </a:lnTo>
                  <a:lnTo>
                    <a:pt x="6080725" y="3696783"/>
                  </a:lnTo>
                  <a:lnTo>
                    <a:pt x="6082925" y="3643525"/>
                  </a:lnTo>
                  <a:lnTo>
                    <a:pt x="6084641" y="3590114"/>
                  </a:lnTo>
                  <a:lnTo>
                    <a:pt x="6085869" y="3536554"/>
                  </a:lnTo>
                  <a:lnTo>
                    <a:pt x="6086609" y="3482848"/>
                  </a:lnTo>
                  <a:lnTo>
                    <a:pt x="6086856" y="3429000"/>
                  </a:lnTo>
                  <a:lnTo>
                    <a:pt x="6086609" y="3375151"/>
                  </a:lnTo>
                  <a:lnTo>
                    <a:pt x="6085869" y="3321445"/>
                  </a:lnTo>
                  <a:lnTo>
                    <a:pt x="6084641" y="3267885"/>
                  </a:lnTo>
                  <a:lnTo>
                    <a:pt x="6082925" y="3214474"/>
                  </a:lnTo>
                  <a:lnTo>
                    <a:pt x="6080725" y="3161216"/>
                  </a:lnTo>
                  <a:lnTo>
                    <a:pt x="6078044" y="3108114"/>
                  </a:lnTo>
                  <a:lnTo>
                    <a:pt x="6074883" y="3055170"/>
                  </a:lnTo>
                  <a:lnTo>
                    <a:pt x="6071245" y="3002388"/>
                  </a:lnTo>
                  <a:lnTo>
                    <a:pt x="6067134" y="2949771"/>
                  </a:lnTo>
                  <a:lnTo>
                    <a:pt x="6062551" y="2897322"/>
                  </a:lnTo>
                  <a:lnTo>
                    <a:pt x="6057499" y="2845045"/>
                  </a:lnTo>
                  <a:lnTo>
                    <a:pt x="6051982" y="2792941"/>
                  </a:lnTo>
                  <a:lnTo>
                    <a:pt x="6046000" y="2741016"/>
                  </a:lnTo>
                  <a:lnTo>
                    <a:pt x="6039558" y="2689271"/>
                  </a:lnTo>
                  <a:lnTo>
                    <a:pt x="6032657" y="2637709"/>
                  </a:lnTo>
                  <a:lnTo>
                    <a:pt x="6025301" y="2586335"/>
                  </a:lnTo>
                  <a:lnTo>
                    <a:pt x="6017491" y="2535151"/>
                  </a:lnTo>
                  <a:lnTo>
                    <a:pt x="6009231" y="2484160"/>
                  </a:lnTo>
                  <a:lnTo>
                    <a:pt x="6000522" y="2433366"/>
                  </a:lnTo>
                  <a:lnTo>
                    <a:pt x="5991369" y="2382771"/>
                  </a:lnTo>
                  <a:lnTo>
                    <a:pt x="5981772" y="2332379"/>
                  </a:lnTo>
                  <a:lnTo>
                    <a:pt x="5971736" y="2282193"/>
                  </a:lnTo>
                  <a:lnTo>
                    <a:pt x="5961261" y="2232215"/>
                  </a:lnTo>
                  <a:lnTo>
                    <a:pt x="5950352" y="2182450"/>
                  </a:lnTo>
                  <a:lnTo>
                    <a:pt x="5939010" y="2132900"/>
                  </a:lnTo>
                  <a:lnTo>
                    <a:pt x="5927239" y="2083568"/>
                  </a:lnTo>
                  <a:lnTo>
                    <a:pt x="5915040" y="2034458"/>
                  </a:lnTo>
                  <a:lnTo>
                    <a:pt x="5902417" y="1985573"/>
                  </a:lnTo>
                  <a:lnTo>
                    <a:pt x="5889371" y="1936915"/>
                  </a:lnTo>
                  <a:lnTo>
                    <a:pt x="5875906" y="1888489"/>
                  </a:lnTo>
                  <a:lnTo>
                    <a:pt x="5862025" y="1840296"/>
                  </a:lnTo>
                  <a:lnTo>
                    <a:pt x="5847729" y="1792341"/>
                  </a:lnTo>
                  <a:lnTo>
                    <a:pt x="5833021" y="1744626"/>
                  </a:lnTo>
                  <a:lnTo>
                    <a:pt x="5817905" y="1697154"/>
                  </a:lnTo>
                  <a:lnTo>
                    <a:pt x="5802382" y="1649930"/>
                  </a:lnTo>
                  <a:lnTo>
                    <a:pt x="5786455" y="1602955"/>
                  </a:lnTo>
                  <a:lnTo>
                    <a:pt x="5770127" y="1556233"/>
                  </a:lnTo>
                  <a:lnTo>
                    <a:pt x="5753400" y="1509767"/>
                  </a:lnTo>
                  <a:lnTo>
                    <a:pt x="5736277" y="1463560"/>
                  </a:lnTo>
                  <a:lnTo>
                    <a:pt x="5718761" y="1417616"/>
                  </a:lnTo>
                  <a:lnTo>
                    <a:pt x="5700854" y="1371937"/>
                  </a:lnTo>
                  <a:lnTo>
                    <a:pt x="5682558" y="1326527"/>
                  </a:lnTo>
                  <a:lnTo>
                    <a:pt x="5663877" y="1281389"/>
                  </a:lnTo>
                  <a:lnTo>
                    <a:pt x="5644813" y="1236526"/>
                  </a:lnTo>
                  <a:lnTo>
                    <a:pt x="5625369" y="1191941"/>
                  </a:lnTo>
                  <a:lnTo>
                    <a:pt x="5605546" y="1147637"/>
                  </a:lnTo>
                  <a:lnTo>
                    <a:pt x="5585349" y="1103617"/>
                  </a:lnTo>
                  <a:lnTo>
                    <a:pt x="5564778" y="1059885"/>
                  </a:lnTo>
                  <a:lnTo>
                    <a:pt x="5543838" y="1016443"/>
                  </a:lnTo>
                  <a:lnTo>
                    <a:pt x="5522530" y="973296"/>
                  </a:lnTo>
                  <a:lnTo>
                    <a:pt x="5500857" y="930445"/>
                  </a:lnTo>
                  <a:lnTo>
                    <a:pt x="5478822" y="887894"/>
                  </a:lnTo>
                  <a:lnTo>
                    <a:pt x="5456427" y="845647"/>
                  </a:lnTo>
                  <a:lnTo>
                    <a:pt x="5433676" y="803706"/>
                  </a:lnTo>
                  <a:lnTo>
                    <a:pt x="5410569" y="762074"/>
                  </a:lnTo>
                  <a:lnTo>
                    <a:pt x="5387111" y="720756"/>
                  </a:lnTo>
                  <a:lnTo>
                    <a:pt x="5363303" y="679753"/>
                  </a:lnTo>
                  <a:lnTo>
                    <a:pt x="5339149" y="639068"/>
                  </a:lnTo>
                  <a:lnTo>
                    <a:pt x="5314651" y="598706"/>
                  </a:lnTo>
                  <a:lnTo>
                    <a:pt x="5289811" y="558669"/>
                  </a:lnTo>
                  <a:lnTo>
                    <a:pt x="5264632" y="518961"/>
                  </a:lnTo>
                  <a:lnTo>
                    <a:pt x="5239117" y="479584"/>
                  </a:lnTo>
                  <a:lnTo>
                    <a:pt x="5213268" y="440542"/>
                  </a:lnTo>
                  <a:lnTo>
                    <a:pt x="5187088" y="401837"/>
                  </a:lnTo>
                  <a:lnTo>
                    <a:pt x="5160580" y="363473"/>
                  </a:lnTo>
                  <a:lnTo>
                    <a:pt x="5133746" y="325454"/>
                  </a:lnTo>
                  <a:lnTo>
                    <a:pt x="5106588" y="287781"/>
                  </a:lnTo>
                  <a:lnTo>
                    <a:pt x="5079110" y="250459"/>
                  </a:lnTo>
                  <a:lnTo>
                    <a:pt x="5051313" y="213491"/>
                  </a:lnTo>
                  <a:lnTo>
                    <a:pt x="5023201" y="176879"/>
                  </a:lnTo>
                  <a:lnTo>
                    <a:pt x="4994776" y="140627"/>
                  </a:lnTo>
                  <a:lnTo>
                    <a:pt x="4966041" y="104738"/>
                  </a:lnTo>
                  <a:lnTo>
                    <a:pt x="4936998" y="69215"/>
                  </a:lnTo>
                  <a:lnTo>
                    <a:pt x="4874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6795" y="936701"/>
            <a:ext cx="2935605" cy="10102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555"/>
              </a:spcBef>
            </a:pPr>
            <a:r>
              <a:rPr sz="3400" spc="135" dirty="0">
                <a:solidFill>
                  <a:srgbClr val="000000"/>
                </a:solidFill>
              </a:rPr>
              <a:t>CAMPI </a:t>
            </a:r>
            <a:r>
              <a:rPr sz="3400" spc="125" dirty="0">
                <a:solidFill>
                  <a:srgbClr val="000000"/>
                </a:solidFill>
              </a:rPr>
              <a:t>DI </a:t>
            </a:r>
            <a:r>
              <a:rPr sz="3400" spc="130" dirty="0">
                <a:solidFill>
                  <a:srgbClr val="000000"/>
                </a:solidFill>
              </a:rPr>
              <a:t> </a:t>
            </a:r>
            <a:r>
              <a:rPr sz="3400" spc="110" dirty="0">
                <a:solidFill>
                  <a:srgbClr val="000000"/>
                </a:solidFill>
              </a:rPr>
              <a:t>STERMINIO</a:t>
            </a:r>
            <a:endParaRPr sz="3400"/>
          </a:p>
        </p:txBody>
      </p:sp>
      <p:grpSp>
        <p:nvGrpSpPr>
          <p:cNvPr id="10" name="object 10"/>
          <p:cNvGrpSpPr/>
          <p:nvPr/>
        </p:nvGrpSpPr>
        <p:grpSpPr>
          <a:xfrm>
            <a:off x="0" y="1152144"/>
            <a:ext cx="5341620" cy="1061085"/>
            <a:chOff x="0" y="1152144"/>
            <a:chExt cx="5341620" cy="1061085"/>
          </a:xfrm>
        </p:grpSpPr>
        <p:sp>
          <p:nvSpPr>
            <p:cNvPr id="11" name="object 11"/>
            <p:cNvSpPr/>
            <p:nvPr/>
          </p:nvSpPr>
          <p:spPr>
            <a:xfrm>
              <a:off x="0" y="1152144"/>
              <a:ext cx="128270" cy="654050"/>
            </a:xfrm>
            <a:custGeom>
              <a:avLst/>
              <a:gdLst/>
              <a:ahLst/>
              <a:cxnLst/>
              <a:rect l="l" t="t" r="r" b="b"/>
              <a:pathLst>
                <a:path w="128270" h="654050">
                  <a:moveTo>
                    <a:pt x="128016" y="0"/>
                  </a:moveTo>
                  <a:lnTo>
                    <a:pt x="0" y="0"/>
                  </a:lnTo>
                  <a:lnTo>
                    <a:pt x="0" y="653796"/>
                  </a:lnTo>
                  <a:lnTo>
                    <a:pt x="128016" y="653796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80" y="2194560"/>
              <a:ext cx="4892040" cy="18415"/>
            </a:xfrm>
            <a:custGeom>
              <a:avLst/>
              <a:gdLst/>
              <a:ahLst/>
              <a:cxnLst/>
              <a:rect l="l" t="t" r="r" b="b"/>
              <a:pathLst>
                <a:path w="4892040" h="18414">
                  <a:moveTo>
                    <a:pt x="489204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4892040" y="18287"/>
                  </a:lnTo>
                  <a:lnTo>
                    <a:pt x="4892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580" y="2194560"/>
              <a:ext cx="4892040" cy="18415"/>
            </a:xfrm>
            <a:custGeom>
              <a:avLst/>
              <a:gdLst/>
              <a:ahLst/>
              <a:cxnLst/>
              <a:rect l="l" t="t" r="r" b="b"/>
              <a:pathLst>
                <a:path w="4892040" h="18414">
                  <a:moveTo>
                    <a:pt x="489204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4892040" y="18287"/>
                  </a:lnTo>
                  <a:lnTo>
                    <a:pt x="489204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6795" y="2518918"/>
            <a:ext cx="4669155" cy="352481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2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b="1" spc="55" dirty="0" err="1">
                <a:latin typeface="Georgia"/>
                <a:cs typeface="Georgia"/>
              </a:rPr>
              <a:t>Questi</a:t>
            </a:r>
            <a:r>
              <a:rPr b="1" spc="-10" dirty="0">
                <a:latin typeface="Georgia"/>
                <a:cs typeface="Georgia"/>
              </a:rPr>
              <a:t> </a:t>
            </a:r>
            <a:r>
              <a:rPr lang="it-IT" b="1" spc="-10" dirty="0">
                <a:latin typeface="Georgia"/>
                <a:cs typeface="Georgia"/>
              </a:rPr>
              <a:t>campi erano </a:t>
            </a:r>
            <a:r>
              <a:rPr b="1" spc="60" dirty="0" err="1">
                <a:latin typeface="Georgia"/>
                <a:cs typeface="Georgia"/>
              </a:rPr>
              <a:t>centri</a:t>
            </a:r>
            <a:r>
              <a:rPr b="1" spc="-10" dirty="0">
                <a:latin typeface="Georgia"/>
                <a:cs typeface="Georgia"/>
              </a:rPr>
              <a:t> </a:t>
            </a:r>
            <a:r>
              <a:rPr b="1" spc="65" dirty="0">
                <a:latin typeface="Georgia"/>
                <a:cs typeface="Georgia"/>
              </a:rPr>
              <a:t>di </a:t>
            </a:r>
            <a:r>
              <a:rPr b="1" spc="-340" dirty="0">
                <a:latin typeface="Georgia"/>
                <a:cs typeface="Georgia"/>
              </a:rPr>
              <a:t> </a:t>
            </a:r>
            <a:r>
              <a:rPr b="1" spc="60" dirty="0" err="1">
                <a:latin typeface="Georgia"/>
                <a:cs typeface="Georgia"/>
              </a:rPr>
              <a:t>annientamento</a:t>
            </a:r>
            <a:r>
              <a:rPr b="1" spc="155" dirty="0">
                <a:latin typeface="Georgia"/>
                <a:cs typeface="Georgia"/>
              </a:rPr>
              <a:t> </a:t>
            </a:r>
            <a:r>
              <a:rPr lang="it-IT" b="1" spc="155" dirty="0">
                <a:latin typeface="Georgia"/>
                <a:cs typeface="Georgia"/>
              </a:rPr>
              <a:t>umano e </a:t>
            </a:r>
            <a:r>
              <a:rPr b="1" spc="65" dirty="0" err="1">
                <a:latin typeface="Georgia"/>
                <a:cs typeface="Georgia"/>
              </a:rPr>
              <a:t>furono</a:t>
            </a:r>
            <a:r>
              <a:rPr b="1" spc="125" dirty="0">
                <a:latin typeface="Georgia"/>
                <a:cs typeface="Georgia"/>
              </a:rPr>
              <a:t> </a:t>
            </a:r>
            <a:r>
              <a:rPr b="1" spc="60" dirty="0">
                <a:latin typeface="Georgia"/>
                <a:cs typeface="Georgia"/>
              </a:rPr>
              <a:t>creati</a:t>
            </a:r>
            <a:r>
              <a:rPr b="1" spc="120" dirty="0">
                <a:latin typeface="Georgia"/>
                <a:cs typeface="Georgia"/>
              </a:rPr>
              <a:t> </a:t>
            </a:r>
            <a:r>
              <a:rPr b="1" spc="60" dirty="0">
                <a:latin typeface="Georgia"/>
                <a:cs typeface="Georgia"/>
              </a:rPr>
              <a:t>dalla </a:t>
            </a:r>
            <a:r>
              <a:rPr b="1" spc="65" dirty="0">
                <a:latin typeface="Georgia"/>
                <a:cs typeface="Georgia"/>
              </a:rPr>
              <a:t> Germania </a:t>
            </a:r>
            <a:r>
              <a:rPr b="1" spc="50" dirty="0">
                <a:latin typeface="Georgia"/>
                <a:cs typeface="Georgia"/>
              </a:rPr>
              <a:t>nazista </a:t>
            </a:r>
            <a:r>
              <a:rPr b="1" spc="65" dirty="0">
                <a:latin typeface="Georgia"/>
                <a:cs typeface="Georgia"/>
              </a:rPr>
              <a:t>durante </a:t>
            </a:r>
            <a:r>
              <a:rPr b="1" spc="60" dirty="0">
                <a:latin typeface="Georgia"/>
                <a:cs typeface="Georgia"/>
              </a:rPr>
              <a:t>la seconda </a:t>
            </a:r>
            <a:r>
              <a:rPr b="1" spc="70" dirty="0">
                <a:latin typeface="Georgia"/>
                <a:cs typeface="Georgia"/>
              </a:rPr>
              <a:t>guerra </a:t>
            </a:r>
            <a:r>
              <a:rPr b="1" spc="-345" dirty="0">
                <a:latin typeface="Georgia"/>
                <a:cs typeface="Georgia"/>
              </a:rPr>
              <a:t> </a:t>
            </a:r>
            <a:r>
              <a:rPr b="1" spc="60" dirty="0">
                <a:latin typeface="Georgia"/>
                <a:cs typeface="Georgia"/>
              </a:rPr>
              <a:t>mondiale </a:t>
            </a:r>
            <a:r>
              <a:rPr b="1" spc="65" dirty="0">
                <a:latin typeface="Georgia"/>
                <a:cs typeface="Georgia"/>
              </a:rPr>
              <a:t>per </a:t>
            </a:r>
            <a:r>
              <a:rPr lang="it-IT" b="1" spc="55" dirty="0">
                <a:latin typeface="Georgia"/>
                <a:cs typeface="Georgia"/>
              </a:rPr>
              <a:t>realizzar</a:t>
            </a:r>
            <a:r>
              <a:rPr b="1" spc="55" dirty="0">
                <a:latin typeface="Georgia"/>
                <a:cs typeface="Georgia"/>
              </a:rPr>
              <a:t>e </a:t>
            </a:r>
            <a:r>
              <a:rPr b="1" spc="60" dirty="0">
                <a:latin typeface="Georgia"/>
                <a:cs typeface="Georgia"/>
              </a:rPr>
              <a:t>la </a:t>
            </a:r>
            <a:r>
              <a:rPr lang="it-IT" b="1" spc="60" dirty="0">
                <a:latin typeface="Georgia"/>
                <a:cs typeface="Georgia"/>
              </a:rPr>
              <a:t>"</a:t>
            </a:r>
            <a:r>
              <a:rPr b="1" spc="55" dirty="0" err="1">
                <a:latin typeface="Georgia"/>
                <a:cs typeface="Georgia"/>
              </a:rPr>
              <a:t>soluzione</a:t>
            </a:r>
            <a:r>
              <a:rPr b="1" spc="55" dirty="0">
                <a:latin typeface="Georgia"/>
                <a:cs typeface="Georgia"/>
              </a:rPr>
              <a:t> </a:t>
            </a:r>
            <a:r>
              <a:rPr b="1" spc="60" dirty="0">
                <a:latin typeface="Georgia"/>
                <a:cs typeface="Georgia"/>
              </a:rPr>
              <a:t>finale</a:t>
            </a:r>
            <a:r>
              <a:rPr lang="it-IT" b="1" spc="60" dirty="0">
                <a:latin typeface="Georgia"/>
                <a:cs typeface="Georgia"/>
              </a:rPr>
              <a:t>"</a:t>
            </a:r>
            <a:r>
              <a:rPr b="1" spc="60" dirty="0">
                <a:latin typeface="Georgia"/>
                <a:cs typeface="Georgia"/>
              </a:rPr>
              <a:t> </a:t>
            </a:r>
            <a:r>
              <a:rPr b="1" spc="65" dirty="0">
                <a:latin typeface="Georgia"/>
                <a:cs typeface="Georgia"/>
              </a:rPr>
              <a:t>del </a:t>
            </a:r>
            <a:r>
              <a:rPr b="1" spc="70" dirty="0">
                <a:latin typeface="Georgia"/>
                <a:cs typeface="Georgia"/>
              </a:rPr>
              <a:t> </a:t>
            </a:r>
            <a:r>
              <a:rPr b="1" spc="65" dirty="0">
                <a:latin typeface="Georgia"/>
                <a:cs typeface="Georgia"/>
              </a:rPr>
              <a:t>problema </a:t>
            </a:r>
            <a:r>
              <a:rPr b="1" spc="60" dirty="0">
                <a:latin typeface="Georgia"/>
                <a:cs typeface="Georgia"/>
              </a:rPr>
              <a:t>ebraico. </a:t>
            </a:r>
            <a:r>
              <a:rPr lang="it-IT" b="1" spc="60" dirty="0">
                <a:latin typeface="Georgia"/>
                <a:cs typeface="Georgia"/>
              </a:rPr>
              <a:t>I</a:t>
            </a:r>
            <a:r>
              <a:rPr b="1" spc="60" dirty="0">
                <a:latin typeface="Georgia"/>
                <a:cs typeface="Georgia"/>
              </a:rPr>
              <a:t> campi </a:t>
            </a:r>
            <a:r>
              <a:rPr b="1" spc="65" dirty="0">
                <a:latin typeface="Georgia"/>
                <a:cs typeface="Georgia"/>
              </a:rPr>
              <a:t>di </a:t>
            </a:r>
            <a:r>
              <a:rPr b="1" spc="60" dirty="0">
                <a:latin typeface="Georgia"/>
                <a:cs typeface="Georgia"/>
              </a:rPr>
              <a:t>sterminio </a:t>
            </a:r>
            <a:r>
              <a:rPr b="1" spc="50" dirty="0">
                <a:latin typeface="Georgia"/>
                <a:cs typeface="Georgia"/>
              </a:rPr>
              <a:t>nazisti </a:t>
            </a:r>
            <a:r>
              <a:rPr b="1" spc="55" dirty="0">
                <a:latin typeface="Georgia"/>
                <a:cs typeface="Georgia"/>
              </a:rPr>
              <a:t> </a:t>
            </a:r>
            <a:r>
              <a:rPr b="1" spc="60" dirty="0">
                <a:latin typeface="Georgia"/>
                <a:cs typeface="Georgia"/>
              </a:rPr>
              <a:t>causarono la </a:t>
            </a:r>
            <a:r>
              <a:rPr b="1" spc="65" dirty="0">
                <a:latin typeface="Georgia"/>
                <a:cs typeface="Georgia"/>
              </a:rPr>
              <a:t>morte di </a:t>
            </a:r>
            <a:r>
              <a:rPr b="1" spc="60" dirty="0">
                <a:latin typeface="Georgia"/>
                <a:cs typeface="Georgia"/>
              </a:rPr>
              <a:t>circa </a:t>
            </a:r>
            <a:r>
              <a:rPr b="1" spc="65" dirty="0">
                <a:latin typeface="Georgia"/>
                <a:cs typeface="Georgia"/>
              </a:rPr>
              <a:t>tre </a:t>
            </a:r>
            <a:r>
              <a:rPr b="1" spc="60" dirty="0">
                <a:latin typeface="Georgia"/>
                <a:cs typeface="Georgia"/>
              </a:rPr>
              <a:t>milioni </a:t>
            </a:r>
            <a:r>
              <a:rPr b="1" spc="65" dirty="0">
                <a:latin typeface="Georgia"/>
                <a:cs typeface="Georgia"/>
              </a:rPr>
              <a:t>di </a:t>
            </a:r>
            <a:r>
              <a:rPr b="1" spc="70" dirty="0">
                <a:latin typeface="Georgia"/>
                <a:cs typeface="Georgia"/>
              </a:rPr>
              <a:t> </a:t>
            </a:r>
            <a:r>
              <a:rPr b="1" spc="65" dirty="0">
                <a:latin typeface="Georgia"/>
                <a:cs typeface="Georgia"/>
              </a:rPr>
              <a:t>ebrei</a:t>
            </a:r>
            <a:r>
              <a:rPr b="1" spc="-10" dirty="0">
                <a:latin typeface="Georgia"/>
                <a:cs typeface="Georgia"/>
              </a:rPr>
              <a:t> </a:t>
            </a:r>
            <a:r>
              <a:rPr b="1" spc="60" dirty="0">
                <a:latin typeface="Georgia"/>
                <a:cs typeface="Georgia"/>
              </a:rPr>
              <a:t>e</a:t>
            </a:r>
            <a:r>
              <a:rPr b="1" dirty="0">
                <a:latin typeface="Georgia"/>
                <a:cs typeface="Georgia"/>
              </a:rPr>
              <a:t> </a:t>
            </a:r>
            <a:r>
              <a:rPr b="1" spc="55" dirty="0" err="1">
                <a:latin typeface="Georgia"/>
                <a:cs typeface="Georgia"/>
              </a:rPr>
              <a:t>costituiscono</a:t>
            </a:r>
            <a:r>
              <a:rPr lang="it-IT" b="1" spc="55" dirty="0">
                <a:latin typeface="Georgia"/>
                <a:cs typeface="Georgia"/>
              </a:rPr>
              <a:t>,</a:t>
            </a:r>
            <a:r>
              <a:rPr b="1" spc="5" dirty="0">
                <a:latin typeface="Georgia"/>
                <a:cs typeface="Georgia"/>
              </a:rPr>
              <a:t> </a:t>
            </a:r>
            <a:r>
              <a:rPr b="1" spc="60" dirty="0">
                <a:latin typeface="Georgia"/>
                <a:cs typeface="Georgia"/>
              </a:rPr>
              <a:t>l'unico</a:t>
            </a:r>
            <a:r>
              <a:rPr b="1" spc="-20" dirty="0">
                <a:latin typeface="Georgia"/>
                <a:cs typeface="Georgia"/>
              </a:rPr>
              <a:t> </a:t>
            </a:r>
            <a:r>
              <a:rPr b="1" spc="55" dirty="0">
                <a:latin typeface="Georgia"/>
                <a:cs typeface="Georgia"/>
              </a:rPr>
              <a:t>caso</a:t>
            </a:r>
            <a:r>
              <a:rPr b="1" spc="-5" dirty="0">
                <a:latin typeface="Georgia"/>
                <a:cs typeface="Georgia"/>
              </a:rPr>
              <a:t> </a:t>
            </a:r>
            <a:r>
              <a:rPr b="1" spc="60" dirty="0" err="1">
                <a:latin typeface="Georgia"/>
                <a:cs typeface="Georgia"/>
              </a:rPr>
              <a:t>nella</a:t>
            </a:r>
            <a:r>
              <a:rPr b="1" dirty="0">
                <a:latin typeface="Georgia"/>
                <a:cs typeface="Georgia"/>
              </a:rPr>
              <a:t> </a:t>
            </a:r>
            <a:r>
              <a:rPr b="1" spc="60" dirty="0" err="1">
                <a:latin typeface="Georgia"/>
                <a:cs typeface="Georgia"/>
              </a:rPr>
              <a:t>storia</a:t>
            </a:r>
            <a:r>
              <a:rPr b="1" spc="60" dirty="0">
                <a:latin typeface="Georgia"/>
                <a:cs typeface="Georgia"/>
              </a:rPr>
              <a:t> </a:t>
            </a:r>
            <a:r>
              <a:rPr b="1" spc="-340" dirty="0">
                <a:latin typeface="Georgia"/>
                <a:cs typeface="Georgia"/>
              </a:rPr>
              <a:t> </a:t>
            </a:r>
            <a:r>
              <a:rPr b="1" spc="70" dirty="0">
                <a:latin typeface="Georgia"/>
                <a:cs typeface="Georgia"/>
              </a:rPr>
              <a:t>di </a:t>
            </a:r>
            <a:r>
              <a:rPr b="1" spc="60" dirty="0" err="1">
                <a:latin typeface="Georgia"/>
                <a:cs typeface="Georgia"/>
              </a:rPr>
              <a:t>struttura</a:t>
            </a:r>
            <a:r>
              <a:rPr b="1" spc="60" dirty="0">
                <a:latin typeface="Georgia"/>
                <a:cs typeface="Georgia"/>
              </a:rPr>
              <a:t> </a:t>
            </a:r>
            <a:r>
              <a:rPr b="1" spc="55" dirty="0" err="1">
                <a:latin typeface="Georgia"/>
                <a:cs typeface="Georgia"/>
              </a:rPr>
              <a:t>detentiva</a:t>
            </a:r>
            <a:r>
              <a:rPr lang="it-IT" b="1" spc="55" dirty="0">
                <a:latin typeface="Georgia"/>
                <a:cs typeface="Georgia"/>
              </a:rPr>
              <a:t>,</a:t>
            </a:r>
            <a:r>
              <a:rPr b="1" spc="55" dirty="0">
                <a:latin typeface="Georgia"/>
                <a:cs typeface="Georgia"/>
              </a:rPr>
              <a:t> </a:t>
            </a:r>
            <a:r>
              <a:rPr b="1" spc="55" dirty="0" err="1">
                <a:latin typeface="Georgia"/>
                <a:cs typeface="Georgia"/>
              </a:rPr>
              <a:t>studiata</a:t>
            </a:r>
            <a:r>
              <a:rPr b="1" spc="55" dirty="0">
                <a:latin typeface="Georgia"/>
                <a:cs typeface="Georgia"/>
              </a:rPr>
              <a:t> </a:t>
            </a:r>
            <a:r>
              <a:rPr b="1" spc="60" dirty="0">
                <a:latin typeface="Georgia"/>
                <a:cs typeface="Georgia"/>
              </a:rPr>
              <a:t>secondo</a:t>
            </a:r>
            <a:r>
              <a:rPr b="1" spc="135" dirty="0">
                <a:latin typeface="Georgia"/>
                <a:cs typeface="Georgia"/>
              </a:rPr>
              <a:t> </a:t>
            </a:r>
            <a:r>
              <a:rPr b="1" spc="55" dirty="0">
                <a:latin typeface="Georgia"/>
                <a:cs typeface="Georgia"/>
              </a:rPr>
              <a:t>tecniche </a:t>
            </a:r>
            <a:r>
              <a:rPr b="1" spc="60" dirty="0">
                <a:latin typeface="Georgia"/>
                <a:cs typeface="Georgia"/>
              </a:rPr>
              <a:t> </a:t>
            </a:r>
            <a:r>
              <a:rPr b="1" spc="55" dirty="0">
                <a:latin typeface="Georgia"/>
                <a:cs typeface="Georgia"/>
              </a:rPr>
              <a:t>scientifiche </a:t>
            </a:r>
            <a:r>
              <a:rPr b="1" spc="60" dirty="0">
                <a:latin typeface="Georgia"/>
                <a:cs typeface="Georgia"/>
              </a:rPr>
              <a:t>e </a:t>
            </a:r>
            <a:r>
              <a:rPr b="1" spc="55" dirty="0">
                <a:latin typeface="Georgia"/>
                <a:cs typeface="Georgia"/>
              </a:rPr>
              <a:t>pianificazione </a:t>
            </a:r>
            <a:r>
              <a:rPr b="1" spc="65" dirty="0">
                <a:latin typeface="Georgia"/>
                <a:cs typeface="Georgia"/>
              </a:rPr>
              <a:t>di </a:t>
            </a:r>
            <a:r>
              <a:rPr b="1" spc="55" dirty="0">
                <a:latin typeface="Georgia"/>
                <a:cs typeface="Georgia"/>
              </a:rPr>
              <a:t>tipo </a:t>
            </a:r>
            <a:r>
              <a:rPr b="1" spc="60" dirty="0">
                <a:latin typeface="Georgia"/>
                <a:cs typeface="Georgia"/>
              </a:rPr>
              <a:t> industriale.</a:t>
            </a:r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791" y="1383877"/>
            <a:ext cx="3929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30" dirty="0"/>
              <a:t>ANNA</a:t>
            </a:r>
            <a:r>
              <a:rPr sz="4000" spc="-35" dirty="0"/>
              <a:t> </a:t>
            </a:r>
            <a:r>
              <a:rPr sz="4000" spc="160" dirty="0"/>
              <a:t>FRANK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758926" y="26944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93"/>
                </a:lnTo>
                <a:lnTo>
                  <a:pt x="2768" y="13842"/>
                </a:lnTo>
                <a:lnTo>
                  <a:pt x="0" y="20446"/>
                </a:lnTo>
                <a:lnTo>
                  <a:pt x="0" y="28320"/>
                </a:lnTo>
                <a:lnTo>
                  <a:pt x="0" y="36067"/>
                </a:lnTo>
                <a:lnTo>
                  <a:pt x="2768" y="42798"/>
                </a:lnTo>
                <a:lnTo>
                  <a:pt x="13855" y="53847"/>
                </a:lnTo>
                <a:lnTo>
                  <a:pt x="20497" y="56641"/>
                </a:lnTo>
                <a:lnTo>
                  <a:pt x="36055" y="56641"/>
                </a:lnTo>
                <a:lnTo>
                  <a:pt x="42735" y="53847"/>
                </a:lnTo>
                <a:lnTo>
                  <a:pt x="53822" y="42798"/>
                </a:lnTo>
                <a:lnTo>
                  <a:pt x="56591" y="36067"/>
                </a:lnTo>
                <a:lnTo>
                  <a:pt x="56591" y="20446"/>
                </a:lnTo>
                <a:lnTo>
                  <a:pt x="53822" y="13842"/>
                </a:lnTo>
                <a:lnTo>
                  <a:pt x="42735" y="2793"/>
                </a:lnTo>
                <a:lnTo>
                  <a:pt x="36055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713476" y="611162"/>
            <a:ext cx="6000750" cy="5447665"/>
            <a:chOff x="5713476" y="611162"/>
            <a:chExt cx="6000750" cy="54476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3476" y="611162"/>
              <a:ext cx="6000750" cy="54475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841248"/>
              <a:ext cx="5260848" cy="47076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4137660"/>
              <a:ext cx="5260848" cy="14112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2532" y="1463040"/>
              <a:ext cx="4367783" cy="2839212"/>
            </a:xfrm>
            <a:prstGeom prst="rect">
              <a:avLst/>
            </a:prstGeom>
          </p:spPr>
        </p:pic>
      </p:grpSp>
      <p:sp>
        <p:nvSpPr>
          <p:cNvPr id="11" name="object 14"/>
          <p:cNvSpPr txBox="1"/>
          <p:nvPr/>
        </p:nvSpPr>
        <p:spPr>
          <a:xfrm>
            <a:off x="1041758" y="2514600"/>
            <a:ext cx="4669155" cy="225061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Georgia" panose="02040502050405020303" pitchFamily="18" charset="0"/>
              </a:rPr>
              <a:t>Anna Frank è stata una giovane ebrea tedesca, divenuta un simbolo della Shoah per il suo diario scritto e ritrovato dopo la sua tragica morte nel campo di concentramento di Bergen-</a:t>
            </a:r>
            <a:r>
              <a:rPr lang="it-IT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Belsen</a:t>
            </a:r>
            <a:r>
              <a:rPr lang="it-IT" sz="24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grpSp>
        <p:nvGrpSpPr>
          <p:cNvPr id="12" name="object 6"/>
          <p:cNvGrpSpPr/>
          <p:nvPr/>
        </p:nvGrpSpPr>
        <p:grpSpPr>
          <a:xfrm>
            <a:off x="977370" y="790079"/>
            <a:ext cx="3868948" cy="1617345"/>
            <a:chOff x="425195" y="844296"/>
            <a:chExt cx="3304540" cy="1617345"/>
          </a:xfrm>
        </p:grpSpPr>
        <p:sp>
          <p:nvSpPr>
            <p:cNvPr id="13" name="object 7"/>
            <p:cNvSpPr/>
            <p:nvPr/>
          </p:nvSpPr>
          <p:spPr>
            <a:xfrm>
              <a:off x="425195" y="844296"/>
              <a:ext cx="548640" cy="73660"/>
            </a:xfrm>
            <a:custGeom>
              <a:avLst/>
              <a:gdLst/>
              <a:ahLst/>
              <a:cxnLst/>
              <a:rect l="l" t="t" r="r" b="b"/>
              <a:pathLst>
                <a:path w="548640" h="73659">
                  <a:moveTo>
                    <a:pt x="54864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548640" y="7315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/>
            <p:cNvSpPr/>
            <p:nvPr/>
          </p:nvSpPr>
          <p:spPr>
            <a:xfrm>
              <a:off x="428243" y="2442972"/>
              <a:ext cx="3301365" cy="18415"/>
            </a:xfrm>
            <a:custGeom>
              <a:avLst/>
              <a:gdLst/>
              <a:ahLst/>
              <a:cxnLst/>
              <a:rect l="l" t="t" r="r" b="b"/>
              <a:pathLst>
                <a:path w="3301365" h="18414">
                  <a:moveTo>
                    <a:pt x="3300983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3300983" y="18287"/>
                  </a:lnTo>
                  <a:lnTo>
                    <a:pt x="3300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/>
          <p:cNvSpPr txBox="1"/>
          <p:nvPr/>
        </p:nvSpPr>
        <p:spPr>
          <a:xfrm>
            <a:off x="1044321" y="2514600"/>
            <a:ext cx="4669155" cy="225061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Georgia" panose="02040502050405020303" pitchFamily="18" charset="0"/>
              </a:rPr>
              <a:t>Anna Frank è stata una giovane ebrea tedesca, divenuta un simbolo della Shoah per il suo diario scritto e ritrovato dopo la sua tragica morte nel campo di concentramento di Bergen-</a:t>
            </a:r>
            <a:r>
              <a:rPr lang="it-IT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Belsen</a:t>
            </a:r>
            <a:r>
              <a:rPr lang="it-IT" sz="24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6" name="object 14"/>
          <p:cNvSpPr txBox="1"/>
          <p:nvPr/>
        </p:nvSpPr>
        <p:spPr>
          <a:xfrm>
            <a:off x="1046430" y="2514600"/>
            <a:ext cx="4669155" cy="225061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Georgia" panose="02040502050405020303" pitchFamily="18" charset="0"/>
              </a:rPr>
              <a:t>Anna Frank è stata una giovane ebrea tedesca, divenuta un simbolo della Shoah per il suo diario scritto e ritrovato dopo la sua tragica morte nel campo di concentramento di Bergen-</a:t>
            </a:r>
            <a:r>
              <a:rPr lang="it-IT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Belsen</a:t>
            </a:r>
            <a:r>
              <a:rPr lang="it-IT" sz="24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187</TotalTime>
  <Words>710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 MT</vt:lpstr>
      <vt:lpstr>Calibri</vt:lpstr>
      <vt:lpstr>Georgia</vt:lpstr>
      <vt:lpstr>Office Theme</vt:lpstr>
      <vt:lpstr>Scuola Secondaria di I grado “A. D’ISERNIA” Classe II C</vt:lpstr>
      <vt:lpstr>LA GIORNATA  DELLA  MEMORIA</vt:lpstr>
      <vt:lpstr>Presentazione standard di PowerPoint</vt:lpstr>
      <vt:lpstr>Presentazione standard di PowerPoint</vt:lpstr>
      <vt:lpstr>CHE COS’E’ LA SHOAH?</vt:lpstr>
      <vt:lpstr>LA NOTTE  DEI  CRISTALLI</vt:lpstr>
      <vt:lpstr>LO  STERMINIO</vt:lpstr>
      <vt:lpstr>CAMPI DI  STERMINIO</vt:lpstr>
      <vt:lpstr>ANNA FRANK</vt:lpstr>
      <vt:lpstr>‘KITTY’ IL DIARIO DI ANNA FRANK</vt:lpstr>
      <vt:lpstr>LILIANA SEGRE</vt:lpstr>
      <vt:lpstr>I GIUSTI NEL  GIUSTO</vt:lpstr>
      <vt:lpstr>PERCHÉ BISOGNA RICORDARE LA SHOAH?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SHOAH</dc:title>
  <dc:creator>lautosrl 2013</dc:creator>
  <cp:lastModifiedBy>Piergiorgio Gentile</cp:lastModifiedBy>
  <cp:revision>18</cp:revision>
  <dcterms:created xsi:type="dcterms:W3CDTF">2022-01-27T14:37:49Z</dcterms:created>
  <dcterms:modified xsi:type="dcterms:W3CDTF">2022-01-28T07:24:19Z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2022-01-27T00:00:00Z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2022-01-27T00:00:00Z</vt:filetime>
  </property>
</Properties>
</file>